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4"/>
  </p:sldMasterIdLst>
  <p:notesMasterIdLst>
    <p:notesMasterId r:id="rId22"/>
  </p:notesMasterIdLst>
  <p:sldIdLst>
    <p:sldId id="2595" r:id="rId5"/>
    <p:sldId id="2677" r:id="rId6"/>
    <p:sldId id="2678" r:id="rId7"/>
    <p:sldId id="2830" r:id="rId8"/>
    <p:sldId id="2737" r:id="rId9"/>
    <p:sldId id="2828" r:id="rId10"/>
    <p:sldId id="2826" r:id="rId11"/>
    <p:sldId id="2823" r:id="rId12"/>
    <p:sldId id="2824" r:id="rId13"/>
    <p:sldId id="3015" r:id="rId14"/>
    <p:sldId id="2825" r:id="rId15"/>
    <p:sldId id="2834" r:id="rId16"/>
    <p:sldId id="2832" r:id="rId17"/>
    <p:sldId id="2833" r:id="rId18"/>
    <p:sldId id="2829" r:id="rId19"/>
    <p:sldId id="3014" r:id="rId20"/>
    <p:sldId id="2560" r:id="rId21"/>
  </p:sldIdLst>
  <p:sldSz cx="9144000" cy="5143500" type="screen16x9"/>
  <p:notesSz cx="6858000" cy="9144000"/>
  <p:defaultTextStyle>
    <a:defPPr>
      <a:defRPr lang="it-IT"/>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F"/>
    <a:srgbClr val="6B489D"/>
    <a:srgbClr val="592155"/>
    <a:srgbClr val="7E2E78"/>
    <a:srgbClr val="9335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82103" autoAdjust="0"/>
  </p:normalViewPr>
  <p:slideViewPr>
    <p:cSldViewPr snapToGrid="0" snapToObjects="1">
      <p:cViewPr varScale="1">
        <p:scale>
          <a:sx n="84" d="100"/>
          <a:sy n="84" d="100"/>
        </p:scale>
        <p:origin x="786" y="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0"/>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clerc Ludovic" userId="87d97eee-f522-435e-95f4-dabd405a99f2" providerId="ADAL" clId="{9E276EB3-E7DE-41F3-A4EF-98D1FC32975F}"/>
    <pc:docChg chg="undo modSld">
      <pc:chgData name="Leclerc Ludovic" userId="87d97eee-f522-435e-95f4-dabd405a99f2" providerId="ADAL" clId="{9E276EB3-E7DE-41F3-A4EF-98D1FC32975F}" dt="2020-04-23T08:20:10.076" v="8" actId="1076"/>
      <pc:docMkLst>
        <pc:docMk/>
      </pc:docMkLst>
      <pc:sldChg chg="modSp">
        <pc:chgData name="Leclerc Ludovic" userId="87d97eee-f522-435e-95f4-dabd405a99f2" providerId="ADAL" clId="{9E276EB3-E7DE-41F3-A4EF-98D1FC32975F}" dt="2020-04-23T08:20:10.076" v="8" actId="1076"/>
        <pc:sldMkLst>
          <pc:docMk/>
          <pc:sldMk cId="228183164" sldId="2829"/>
        </pc:sldMkLst>
        <pc:spChg chg="mod">
          <ac:chgData name="Leclerc Ludovic" userId="87d97eee-f522-435e-95f4-dabd405a99f2" providerId="ADAL" clId="{9E276EB3-E7DE-41F3-A4EF-98D1FC32975F}" dt="2020-04-23T08:19:56.650" v="5" actId="20577"/>
          <ac:spMkLst>
            <pc:docMk/>
            <pc:sldMk cId="228183164" sldId="2829"/>
            <ac:spMk id="4" creationId="{EEBD1C8F-A72C-4442-B2CF-31723E52342F}"/>
          </ac:spMkLst>
        </pc:spChg>
        <pc:picChg chg="mod">
          <ac:chgData name="Leclerc Ludovic" userId="87d97eee-f522-435e-95f4-dabd405a99f2" providerId="ADAL" clId="{9E276EB3-E7DE-41F3-A4EF-98D1FC32975F}" dt="2020-04-23T08:20:10.076" v="8" actId="1076"/>
          <ac:picMkLst>
            <pc:docMk/>
            <pc:sldMk cId="228183164" sldId="2829"/>
            <ac:picMk id="5" creationId="{EE8741C7-B487-4378-90A8-B618196A3234}"/>
          </ac:picMkLst>
        </pc:picChg>
        <pc:picChg chg="mod">
          <ac:chgData name="Leclerc Ludovic" userId="87d97eee-f522-435e-95f4-dabd405a99f2" providerId="ADAL" clId="{9E276EB3-E7DE-41F3-A4EF-98D1FC32975F}" dt="2020-04-23T08:20:10.076" v="8" actId="1076"/>
          <ac:picMkLst>
            <pc:docMk/>
            <pc:sldMk cId="228183164" sldId="2829"/>
            <ac:picMk id="6" creationId="{7A8BF11C-FD41-4CE9-9E59-81FDC22A33C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8433C-7807-BB4B-B5B9-488619E768BF}" type="datetimeFigureOut">
              <a:rPr lang="en-GB" smtClean="0"/>
              <a:t>23/04/2020</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01354-FB34-E34D-B6E0-B44A29095DE7}" type="slidenum">
              <a:rPr lang="en-GB" smtClean="0"/>
              <a:t>‹#›</a:t>
            </a:fld>
            <a:endParaRPr lang="en-GB"/>
          </a:p>
        </p:txBody>
      </p:sp>
    </p:spTree>
    <p:extLst>
      <p:ext uri="{BB962C8B-B14F-4D97-AF65-F5344CB8AC3E}">
        <p14:creationId xmlns:p14="http://schemas.microsoft.com/office/powerpoint/2010/main" val="381682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4</a:t>
            </a:fld>
            <a:endParaRPr lang="en-GB"/>
          </a:p>
        </p:txBody>
      </p:sp>
    </p:spTree>
    <p:extLst>
      <p:ext uri="{BB962C8B-B14F-4D97-AF65-F5344CB8AC3E}">
        <p14:creationId xmlns:p14="http://schemas.microsoft.com/office/powerpoint/2010/main" val="5610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Rainbow Room is a new subscription in the Rainbow UCaaS Offer to connect meeting room equipment to the Rainbow cloud.</a:t>
            </a:r>
          </a:p>
          <a:p>
            <a:r>
              <a:rPr lang="en-US" dirty="0"/>
              <a:t>It is based on an Android TV box, easily connected to any screen monitor via HDMI, a compatible camera and a speaker/microphone device.</a:t>
            </a:r>
          </a:p>
          <a:p>
            <a:r>
              <a:rPr lang="en-US" noProof="0" dirty="0"/>
              <a:t>Hardware kits are available in ALE catalog for </a:t>
            </a:r>
            <a:r>
              <a:rPr lang="en-US" dirty="0"/>
              <a:t>camera and a speaker/microphone devices.</a:t>
            </a:r>
          </a:p>
          <a:p>
            <a:endParaRPr lang="en-US" dirty="0"/>
          </a:p>
          <a:p>
            <a:r>
              <a:rPr lang="en-US" dirty="0"/>
              <a:t>Any user with a Rainbow account (ESSENTIAL, BUSINESS, ENT/ENT.CONF) can invite a Rainbow Room into a Rainbow bubble. </a:t>
            </a:r>
          </a:p>
          <a:p>
            <a:r>
              <a:rPr lang="en-US" dirty="0"/>
              <a:t>It’s visible as a contact in the corporate directory into a Rainbow Bubble. </a:t>
            </a:r>
            <a:r>
              <a:rPr lang="fr-FR" dirty="0"/>
              <a:t>T</a:t>
            </a:r>
            <a:r>
              <a:rPr lang="en-US" dirty="0"/>
              <a:t>hen start a meeting with audio, video, screen sharing (based on WebRTC standard) with the other participants of the meeting.</a:t>
            </a:r>
          </a:p>
          <a:p>
            <a:r>
              <a:rPr lang="en-US" dirty="0"/>
              <a:t>It is a perfect solution for on-line meetings from a conference room.</a:t>
            </a:r>
          </a:p>
          <a:p>
            <a:r>
              <a:rPr lang="en-US" dirty="0"/>
              <a:t>Rainbow Room enables on-site employees in the conference room to meet on-line with mobile users or external contacts.</a:t>
            </a:r>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5</a:t>
            </a:fld>
            <a:endParaRPr lang="en-GB"/>
          </a:p>
        </p:txBody>
      </p:sp>
    </p:spTree>
    <p:extLst>
      <p:ext uri="{BB962C8B-B14F-4D97-AF65-F5344CB8AC3E}">
        <p14:creationId xmlns:p14="http://schemas.microsoft.com/office/powerpoint/2010/main" val="4155246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Rainbow Room is dedicated to physical meeting rooms (huddle or large), meaning a shared equipment for all employees at the office.</a:t>
            </a:r>
          </a:p>
          <a:p>
            <a:r>
              <a:rPr lang="en-US" sz="1200" kern="1200" dirty="0">
                <a:solidFill>
                  <a:schemeClr val="tx1"/>
                </a:solidFill>
                <a:effectLst/>
                <a:latin typeface="+mn-lt"/>
                <a:ea typeface="+mn-ea"/>
                <a:cs typeface="+mn-cs"/>
              </a:rPr>
              <a:t>Any employee (without any individual user subscription) can use it for room to room video conference.</a:t>
            </a:r>
          </a:p>
          <a:p>
            <a:r>
              <a:rPr lang="en-US" sz="1200" kern="1200" dirty="0">
                <a:solidFill>
                  <a:schemeClr val="tx1"/>
                </a:solidFill>
                <a:effectLst/>
                <a:latin typeface="+mn-lt"/>
                <a:ea typeface="+mn-ea"/>
                <a:cs typeface="+mn-cs"/>
              </a:rPr>
              <a:t>Any Rainbow user, including a ESSENTIAL freemium user or a BUSINESS premium user, in the company can add the Rainbow Room into a bubble he has created and start the video meeting from the meeting room.</a:t>
            </a:r>
          </a:p>
          <a:p>
            <a:r>
              <a:rPr lang="en-US" sz="1200" kern="1200" dirty="0">
                <a:solidFill>
                  <a:schemeClr val="tx1"/>
                </a:solidFill>
                <a:effectLst/>
                <a:latin typeface="+mn-lt"/>
                <a:ea typeface="+mn-ea"/>
                <a:cs typeface="+mn-cs"/>
              </a:rPr>
              <a:t>There is a specific app installed into the Android TV box that is completely different from the standard Rainbow app on android for a user.</a:t>
            </a:r>
            <a:endParaRPr lang="en-US" dirty="0"/>
          </a:p>
        </p:txBody>
      </p:sp>
      <p:sp>
        <p:nvSpPr>
          <p:cNvPr id="4" name="Slide Number Placeholder 3"/>
          <p:cNvSpPr>
            <a:spLocks noGrp="1"/>
          </p:cNvSpPr>
          <p:nvPr>
            <p:ph type="sldNum" sz="quarter" idx="10"/>
          </p:nvPr>
        </p:nvSpPr>
        <p:spPr/>
        <p:txBody>
          <a:bodyPr/>
          <a:lstStyle/>
          <a:p>
            <a:fld id="{4E801354-FB34-E34D-B6E0-B44A29095DE7}" type="slidenum">
              <a:rPr lang="en-GB" smtClean="0"/>
              <a:t>10</a:t>
            </a:fld>
            <a:endParaRPr lang="en-GB"/>
          </a:p>
        </p:txBody>
      </p:sp>
    </p:spTree>
    <p:extLst>
      <p:ext uri="{BB962C8B-B14F-4D97-AF65-F5344CB8AC3E}">
        <p14:creationId xmlns:p14="http://schemas.microsoft.com/office/powerpoint/2010/main" val="24989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US" sz="1200" dirty="0">
                <a:ea typeface="PMingLiU" panose="02020500000000000000" pitchFamily="18" charset="-120"/>
                <a:cs typeface="Calibri" panose="020F0502020204030204" pitchFamily="34" charset="0"/>
              </a:rPr>
              <a:t>Available in the ALE MLE and SMB catalogs from April 2020:</a:t>
            </a:r>
            <a:endParaRPr lang="en-US" sz="1200" dirty="0"/>
          </a:p>
          <a:p>
            <a:pPr marL="171450" indent="-171450">
              <a:buFontTx/>
              <a:buChar char="-"/>
            </a:pPr>
            <a:r>
              <a:rPr lang="en-US" b="1" noProof="0" dirty="0"/>
              <a:t>Rainbow Huddle Room Kit </a:t>
            </a:r>
            <a:r>
              <a:rPr lang="en-US" noProof="0" dirty="0"/>
              <a:t>with </a:t>
            </a:r>
            <a:r>
              <a:rPr lang="en-US" noProof="0" dirty="0" err="1"/>
              <a:t>Konftel</a:t>
            </a:r>
            <a:r>
              <a:rPr lang="en-US" noProof="0" dirty="0"/>
              <a:t> CAM20 and the Alcatel-Lucent EGO PERSONAL SPEAKERPHONE.</a:t>
            </a:r>
          </a:p>
          <a:p>
            <a:pPr marL="171450" indent="-171450">
              <a:buFontTx/>
              <a:buChar char="-"/>
            </a:pPr>
            <a:r>
              <a:rPr lang="en-US" b="1" noProof="0" dirty="0"/>
              <a:t>Rainbow Meeting Room Kit </a:t>
            </a:r>
            <a:r>
              <a:rPr lang="en-US" noProof="0" dirty="0"/>
              <a:t>with </a:t>
            </a:r>
            <a:r>
              <a:rPr lang="en-US" noProof="0" dirty="0" err="1"/>
              <a:t>Konftel</a:t>
            </a:r>
            <a:r>
              <a:rPr lang="en-US" noProof="0" dirty="0"/>
              <a:t> CAM50 and the Alcatel-Lucent 8135s IP Conference Phone.</a:t>
            </a:r>
          </a:p>
          <a:p>
            <a:pPr marL="0" indent="0">
              <a:buFontTx/>
              <a:buNone/>
            </a:pPr>
            <a:r>
              <a:rPr lang="en-US" noProof="0" dirty="0"/>
              <a:t>A white list will also be published for audio and video equipment, tested, validated and supported.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Hardware kits described in the slide can be ordered with the ACTIS quotation tool.</a:t>
            </a:r>
            <a:endParaRPr lang="en-US" noProof="0" dirty="0"/>
          </a:p>
          <a:p>
            <a:pPr marL="0" indent="0">
              <a:buFontTx/>
              <a:buNone/>
            </a:pPr>
            <a:endParaRPr lang="en-US" noProof="0" dirty="0"/>
          </a:p>
          <a:p>
            <a:pPr marL="0" indent="0">
              <a:buFontTx/>
              <a:buNone/>
            </a:pPr>
            <a:r>
              <a:rPr lang="en-US" noProof="0" dirty="0"/>
              <a:t>Please note that the Android Box is not included in the ALE catalog.</a:t>
            </a:r>
          </a:p>
          <a:p>
            <a:pPr marL="0" indent="0">
              <a:buFontTx/>
              <a:buNone/>
            </a:pPr>
            <a:r>
              <a:rPr lang="en-US" noProof="0" dirty="0"/>
              <a:t>You can find the reference and the technical requirements on the slide.</a:t>
            </a:r>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11</a:t>
            </a:fld>
            <a:endParaRPr lang="en-GB"/>
          </a:p>
        </p:txBody>
      </p:sp>
    </p:spTree>
    <p:extLst>
      <p:ext uri="{BB962C8B-B14F-4D97-AF65-F5344CB8AC3E}">
        <p14:creationId xmlns:p14="http://schemas.microsoft.com/office/powerpoint/2010/main" val="2666295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a:xfrm>
            <a:off x="685800" y="4343400"/>
            <a:ext cx="5486400" cy="4114800"/>
          </a:xfrm>
          <a:prstGeom prst="rect">
            <a:avLst/>
          </a:prstGeom>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869B721-3963-D444-8AD8-BE23C9FD93EA}" type="slidenum">
              <a:rPr lang="en-US" smtClean="0"/>
              <a:pPr>
                <a:defRPr/>
              </a:pPr>
              <a:t>17</a:t>
            </a:fld>
            <a:endParaRPr lang="en-US" dirty="0"/>
          </a:p>
        </p:txBody>
      </p:sp>
    </p:spTree>
    <p:extLst>
      <p:ext uri="{BB962C8B-B14F-4D97-AF65-F5344CB8AC3E}">
        <p14:creationId xmlns:p14="http://schemas.microsoft.com/office/powerpoint/2010/main" val="447892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E_Titl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9C21E-05A4-2040-82EE-B40B0F542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29252"/>
          </a:xfrm>
          <a:prstGeom prst="rect">
            <a:avLst/>
          </a:prstGeom>
        </p:spPr>
      </p:pic>
      <p:pic>
        <p:nvPicPr>
          <p:cNvPr id="8" name="Immagine 7">
            <a:extLst>
              <a:ext uri="{FF2B5EF4-FFF2-40B4-BE49-F238E27FC236}">
                <a16:creationId xmlns:a16="http://schemas.microsoft.com/office/drawing/2014/main" id="{7B46E43A-D8AD-0146-9368-E2B08AD757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6" name="Title 1">
            <a:extLst>
              <a:ext uri="{FF2B5EF4-FFF2-40B4-BE49-F238E27FC236}">
                <a16:creationId xmlns:a16="http://schemas.microsoft.com/office/drawing/2014/main" id="{1406887E-C08B-8844-8130-668C6335F942}"/>
              </a:ext>
            </a:extLst>
          </p:cNvPr>
          <p:cNvSpPr>
            <a:spLocks noGrp="1"/>
          </p:cNvSpPr>
          <p:nvPr>
            <p:ph type="ctrTitle" hasCustomPrompt="1"/>
          </p:nvPr>
        </p:nvSpPr>
        <p:spPr>
          <a:xfrm>
            <a:off x="478800" y="727201"/>
            <a:ext cx="4532400" cy="1464968"/>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GB" noProof="0"/>
              <a:t>MASTER TITLE</a:t>
            </a:r>
            <a:br>
              <a:rPr lang="en-GB" noProof="0"/>
            </a:br>
            <a:r>
              <a:rPr lang="en-GB" noProof="0"/>
              <a:t>MAX 2 LINES</a:t>
            </a:r>
          </a:p>
        </p:txBody>
      </p:sp>
      <p:sp>
        <p:nvSpPr>
          <p:cNvPr id="10" name="Text Placeholder 2">
            <a:extLst>
              <a:ext uri="{FF2B5EF4-FFF2-40B4-BE49-F238E27FC236}">
                <a16:creationId xmlns:a16="http://schemas.microsoft.com/office/drawing/2014/main" id="{78072FF4-35FC-9A4D-8BD0-28109FAD0BD4}"/>
              </a:ext>
            </a:extLst>
          </p:cNvPr>
          <p:cNvSpPr>
            <a:spLocks noGrp="1"/>
          </p:cNvSpPr>
          <p:nvPr>
            <p:ph type="body" idx="1" hasCustomPrompt="1"/>
          </p:nvPr>
        </p:nvSpPr>
        <p:spPr>
          <a:xfrm>
            <a:off x="478800" y="2293200"/>
            <a:ext cx="7617796" cy="1125140"/>
          </a:xfrm>
          <a:prstGeom prst="rect">
            <a:avLst/>
          </a:prstGeom>
        </p:spPr>
        <p:txBody>
          <a:bodyPr>
            <a:normAutofit/>
          </a:bodyPr>
          <a:lstStyle>
            <a:lvl1pPr marL="0" indent="0">
              <a:buNone/>
              <a:defRPr sz="1200" b="0" i="0" cap="all" spc="230" baseline="0">
                <a:solidFill>
                  <a:schemeClr val="bg1"/>
                </a:solidFill>
                <a:latin typeface="Trebuchet MS" panose="020B0703020202090204" pitchFamily="34" charset="0"/>
              </a:defRPr>
            </a:lvl1pPr>
            <a:lvl2pPr marL="342887" indent="0">
              <a:buNone/>
              <a:defRPr sz="1500">
                <a:solidFill>
                  <a:schemeClr val="tx1">
                    <a:tint val="75000"/>
                  </a:schemeClr>
                </a:solidFill>
              </a:defRPr>
            </a:lvl2pPr>
            <a:lvl3pPr marL="685776" indent="0">
              <a:buNone/>
              <a:defRPr sz="1350">
                <a:solidFill>
                  <a:schemeClr val="tx1">
                    <a:tint val="75000"/>
                  </a:schemeClr>
                </a:solidFill>
              </a:defRPr>
            </a:lvl3pPr>
            <a:lvl4pPr marL="1028664" indent="0">
              <a:buNone/>
              <a:defRPr sz="1200">
                <a:solidFill>
                  <a:schemeClr val="tx1">
                    <a:tint val="75000"/>
                  </a:schemeClr>
                </a:solidFill>
              </a:defRPr>
            </a:lvl4pPr>
            <a:lvl5pPr marL="1371553" indent="0">
              <a:buNone/>
              <a:defRPr sz="1200">
                <a:solidFill>
                  <a:schemeClr val="tx1">
                    <a:tint val="75000"/>
                  </a:schemeClr>
                </a:solidFill>
              </a:defRPr>
            </a:lvl5pPr>
            <a:lvl6pPr marL="1714440" indent="0">
              <a:buNone/>
              <a:defRPr sz="1200">
                <a:solidFill>
                  <a:schemeClr val="tx1">
                    <a:tint val="75000"/>
                  </a:schemeClr>
                </a:solidFill>
              </a:defRPr>
            </a:lvl6pPr>
            <a:lvl7pPr marL="2057327" indent="0">
              <a:buNone/>
              <a:defRPr sz="1200">
                <a:solidFill>
                  <a:schemeClr val="tx1">
                    <a:tint val="75000"/>
                  </a:schemeClr>
                </a:solidFill>
              </a:defRPr>
            </a:lvl7pPr>
            <a:lvl8pPr marL="2400216" indent="0">
              <a:buNone/>
              <a:defRPr sz="1200">
                <a:solidFill>
                  <a:schemeClr val="tx1">
                    <a:tint val="75000"/>
                  </a:schemeClr>
                </a:solidFill>
              </a:defRPr>
            </a:lvl8pPr>
            <a:lvl9pPr marL="2743105" indent="0">
              <a:buNone/>
              <a:defRPr sz="1200">
                <a:solidFill>
                  <a:schemeClr val="tx1">
                    <a:tint val="75000"/>
                  </a:schemeClr>
                </a:solidFill>
              </a:defRPr>
            </a:lvl9pPr>
          </a:lstStyle>
          <a:p>
            <a:pPr lvl="0"/>
            <a:r>
              <a:rPr lang="en-GB" noProof="0"/>
              <a:t>CLICK TO EDIT SUBTITLE</a:t>
            </a:r>
          </a:p>
        </p:txBody>
      </p:sp>
    </p:spTree>
    <p:extLst>
      <p:ext uri="{BB962C8B-B14F-4D97-AF65-F5344CB8AC3E}">
        <p14:creationId xmlns:p14="http://schemas.microsoft.com/office/powerpoint/2010/main" val="36217766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aragraph+Title_PurpleBackgroun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7383" y="1119964"/>
            <a:ext cx="8756619" cy="4023538"/>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6" name="Segnaposto testo 4">
            <a:extLst>
              <a:ext uri="{FF2B5EF4-FFF2-40B4-BE49-F238E27FC236}">
                <a16:creationId xmlns:a16="http://schemas.microsoft.com/office/drawing/2014/main" id="{94287171-2CFE-B445-A9A5-DFD46F6767D0}"/>
              </a:ext>
            </a:extLst>
          </p:cNvPr>
          <p:cNvSpPr>
            <a:spLocks noGrp="1"/>
          </p:cNvSpPr>
          <p:nvPr>
            <p:ph type="body" sz="quarter" idx="13" hasCustomPrompt="1"/>
          </p:nvPr>
        </p:nvSpPr>
        <p:spPr>
          <a:xfrm>
            <a:off x="744278" y="1413713"/>
            <a:ext cx="7705061" cy="3043987"/>
          </a:xfrm>
          <a:prstGeom prst="rect">
            <a:avLst/>
          </a:prstGeom>
        </p:spPr>
        <p:txBody>
          <a:bodyPr/>
          <a:lstStyle>
            <a:lvl1pPr marL="285750" marR="0" indent="-285750" algn="l" defTabSz="685181" rtl="0" eaLnBrk="0" fontAlgn="base" latinLnBrk="0" hangingPunct="0">
              <a:lnSpc>
                <a:spcPct val="100000"/>
              </a:lnSpc>
              <a:spcBef>
                <a:spcPts val="750"/>
              </a:spcBef>
              <a:spcAft>
                <a:spcPct val="0"/>
              </a:spcAft>
              <a:buClrTx/>
              <a:buSzPct val="150000"/>
              <a:buFontTx/>
              <a:buBlip>
                <a:blip r:embed="rId2"/>
              </a:buBlip>
              <a:tabLst/>
              <a:defRPr sz="1400" b="0" i="0">
                <a:solidFill>
                  <a:schemeClr val="bg1"/>
                </a:solidFill>
                <a:latin typeface="+mn-lt"/>
              </a:defRPr>
            </a:lvl1pPr>
            <a:lvl2pPr marL="513737" indent="-285750">
              <a:lnSpc>
                <a:spcPct val="100000"/>
              </a:lnSpc>
              <a:buClr>
                <a:schemeClr val="bg1"/>
              </a:buClr>
              <a:buSzPct val="150000"/>
              <a:buFontTx/>
              <a:buBlip>
                <a:blip r:embed="rId2"/>
              </a:buBlip>
              <a:defRPr sz="1400">
                <a:solidFill>
                  <a:schemeClr val="bg1"/>
                </a:solidFill>
                <a:latin typeface="+mn-lt"/>
              </a:defRPr>
            </a:lvl2pPr>
            <a:lvl3pPr marL="856625" indent="-285750">
              <a:lnSpc>
                <a:spcPct val="100000"/>
              </a:lnSpc>
              <a:buSzPct val="150000"/>
              <a:buFontTx/>
              <a:buBlip>
                <a:blip r:embed="rId2"/>
              </a:buBlip>
              <a:defRPr sz="1400">
                <a:solidFill>
                  <a:schemeClr val="bg1"/>
                </a:solidFill>
                <a:latin typeface="+mn-lt"/>
              </a:defRPr>
            </a:lvl3pPr>
            <a:lvl4pPr>
              <a:defRPr sz="1500">
                <a:solidFill>
                  <a:schemeClr val="bg1"/>
                </a:solidFill>
                <a:latin typeface="+mn-lt"/>
              </a:defRPr>
            </a:lvl4pPr>
            <a:lvl5pPr>
              <a:defRPr sz="1500">
                <a:solidFill>
                  <a:schemeClr val="bg1"/>
                </a:solidFill>
                <a:latin typeface="+mn-lt"/>
              </a:defRPr>
            </a:lvl5pPr>
            <a:lvl6pPr>
              <a:defRPr>
                <a:solidFill>
                  <a:schemeClr val="bg1"/>
                </a:solidFill>
              </a:defRPr>
            </a:lvl6pPr>
            <a:lvl7pPr>
              <a:defRPr>
                <a:solidFill>
                  <a:schemeClr val="bg1"/>
                </a:solidFill>
              </a:defRPr>
            </a:lvl7pPr>
            <a:lvl8pPr>
              <a:defRPr>
                <a:solidFill>
                  <a:schemeClr val="bg1"/>
                </a:solidFill>
              </a:defRPr>
            </a:lvl8pPr>
            <a:lvl9pPr marL="2628225" indent="0">
              <a:buNone/>
              <a:defRPr/>
            </a:lvl9pPr>
          </a:lstStyle>
          <a:p>
            <a:pPr marL="285740" marR="0" lvl="0" indent="-285740" algn="l" defTabSz="685181" rtl="0" eaLnBrk="0" fontAlgn="base" latinLnBrk="0" hangingPunct="0">
              <a:lnSpc>
                <a:spcPct val="120000"/>
              </a:lnSpc>
              <a:spcBef>
                <a:spcPts val="750"/>
              </a:spcBef>
              <a:spcAft>
                <a:spcPct val="0"/>
              </a:spcAft>
              <a:buClrTx/>
              <a:buSzTx/>
              <a:tabLst/>
              <a:defRPr/>
            </a:pPr>
            <a:r>
              <a:rPr lang="en-GB" noProof="0"/>
              <a:t>Lorem ipsum dolor sit amet dolor consectetur adipis elit quam. Lorem ipsum dolor si amet dolor consectetur adipiscing elit quam. Lorem ipsum dolor sit amet dolor. consectetur adipis elit quam. Lorem ipsum dolor sit amet dolor consectetur adipiscing elit quam. Lorem ipsum dolor sit amet dolor coadnsectetur adipis elit quam. Lorem ipsum dolor sit amet dolor consectetur adipiscing elit quam.</a:t>
            </a:r>
          </a:p>
          <a:p>
            <a:pPr marL="513727" marR="0" lvl="1" indent="-285740" algn="l" defTabSz="685181" rtl="0" eaLnBrk="0" fontAlgn="base" latinLnBrk="0" hangingPunct="0">
              <a:lnSpc>
                <a:spcPct val="120000"/>
              </a:lnSpc>
              <a:spcBef>
                <a:spcPts val="750"/>
              </a:spcBef>
              <a:spcAft>
                <a:spcPct val="0"/>
              </a:spcAft>
              <a:buClrTx/>
              <a:buSzTx/>
              <a:tabLst/>
              <a:defRPr/>
            </a:pPr>
            <a:r>
              <a:rPr lang="en-GB" noProof="0"/>
              <a:t>Bullet</a:t>
            </a:r>
          </a:p>
          <a:p>
            <a:pPr marL="856615" marR="0" lvl="2" indent="-285740" algn="l" defTabSz="685181" rtl="0" eaLnBrk="0" fontAlgn="base" latinLnBrk="0" hangingPunct="0">
              <a:lnSpc>
                <a:spcPct val="120000"/>
              </a:lnSpc>
              <a:spcBef>
                <a:spcPts val="750"/>
              </a:spcBef>
              <a:spcAft>
                <a:spcPct val="0"/>
              </a:spcAft>
              <a:buClrTx/>
              <a:buSzTx/>
              <a:tabLst/>
              <a:defRPr/>
            </a:pPr>
            <a:r>
              <a:rPr lang="en-GB" noProof="0"/>
              <a:t>Bullet</a:t>
            </a:r>
          </a:p>
          <a:p>
            <a:pPr lvl="0"/>
            <a:endParaRPr lang="en-GB" noProof="0"/>
          </a:p>
        </p:txBody>
      </p:sp>
      <p:pic>
        <p:nvPicPr>
          <p:cNvPr id="7" name="Immagine 2">
            <a:extLst>
              <a:ext uri="{FF2B5EF4-FFF2-40B4-BE49-F238E27FC236}">
                <a16:creationId xmlns:a16="http://schemas.microsoft.com/office/drawing/2014/main" id="{C5F68592-3183-3947-AA4C-BA2F86BE9D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3" name="Title 2">
            <a:extLst>
              <a:ext uri="{FF2B5EF4-FFF2-40B4-BE49-F238E27FC236}">
                <a16:creationId xmlns:a16="http://schemas.microsoft.com/office/drawing/2014/main" id="{42A17523-C732-4290-8CD2-3C52ED7B9616}"/>
              </a:ext>
            </a:extLst>
          </p:cNvPr>
          <p:cNvSpPr>
            <a:spLocks noGrp="1"/>
          </p:cNvSpPr>
          <p:nvPr>
            <p:ph type="title" hasCustomPrompt="1"/>
          </p:nvPr>
        </p:nvSpPr>
        <p:spPr>
          <a:xfrm>
            <a:off x="744279" y="234814"/>
            <a:ext cx="7705061" cy="729015"/>
          </a:xfrm>
          <a:prstGeom prst="rect">
            <a:avLst/>
          </a:prstGeom>
        </p:spPr>
        <p:txBody>
          <a:bodyPr/>
          <a:lstStyle>
            <a:lvl1pPr>
              <a:defRPr lang="en-US" sz="2400" b="0" i="0" kern="1200" cap="all" baseline="0" dirty="0">
                <a:solidFill>
                  <a:schemeClr val="accent1"/>
                </a:solidFill>
                <a:latin typeface="+mj-lt"/>
                <a:ea typeface="Montserrat Hairline" charset="0"/>
                <a:cs typeface="Montserrat Hairline" charset="0"/>
              </a:defRPr>
            </a:lvl1pPr>
          </a:lstStyle>
          <a:p>
            <a:r>
              <a:rPr lang="en-GB" noProof="0">
                <a:solidFill>
                  <a:schemeClr val="accent1"/>
                </a:solidFill>
              </a:rPr>
              <a:t>EXAMPLE OF A LONG TITLE LOREM IPSUM DOLOR SIT.</a:t>
            </a:r>
          </a:p>
        </p:txBody>
      </p:sp>
    </p:spTree>
    <p:extLst>
      <p:ext uri="{BB962C8B-B14F-4D97-AF65-F5344CB8AC3E}">
        <p14:creationId xmlns:p14="http://schemas.microsoft.com/office/powerpoint/2010/main" val="6441932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aragraph+Title_Whitebackgroun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90856" y="1"/>
            <a:ext cx="8784319" cy="1103872"/>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5" name="Segnaposto testo 12">
            <a:extLst>
              <a:ext uri="{FF2B5EF4-FFF2-40B4-BE49-F238E27FC236}">
                <a16:creationId xmlns:a16="http://schemas.microsoft.com/office/drawing/2014/main" id="{79B564D9-4B68-3A4D-BB48-F32FA9B0BD72}"/>
              </a:ext>
            </a:extLst>
          </p:cNvPr>
          <p:cNvSpPr>
            <a:spLocks noGrp="1"/>
          </p:cNvSpPr>
          <p:nvPr>
            <p:ph type="body" sz="quarter" idx="13" hasCustomPrompt="1"/>
          </p:nvPr>
        </p:nvSpPr>
        <p:spPr>
          <a:xfrm>
            <a:off x="708836" y="1378512"/>
            <a:ext cx="7747591" cy="3079188"/>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p>
          <a:p>
            <a:r>
              <a:rPr lang="en-GB" noProof="0"/>
              <a:t>Bullet number 2 Lorem ipsum dolor sit amet dolor consectetur adipis elit quam. Lorem ipsum dolor sit amet dolor consectetur </a:t>
            </a:r>
          </a:p>
          <a:p>
            <a:r>
              <a:rPr lang="en-GB" noProof="0"/>
              <a:t>Bullet number 3 Lorem ipsum dolor sit amet dolor consectetur adipis elit quam. Lorem ipsum dolor sit amet dolor consectetur </a:t>
            </a:r>
          </a:p>
        </p:txBody>
      </p:sp>
      <p:sp>
        <p:nvSpPr>
          <p:cNvPr id="3" name="Title 2">
            <a:extLst>
              <a:ext uri="{FF2B5EF4-FFF2-40B4-BE49-F238E27FC236}">
                <a16:creationId xmlns:a16="http://schemas.microsoft.com/office/drawing/2014/main" id="{64AE289E-CB93-4F64-B93E-165F22A72303}"/>
              </a:ext>
            </a:extLst>
          </p:cNvPr>
          <p:cNvSpPr>
            <a:spLocks noGrp="1"/>
          </p:cNvSpPr>
          <p:nvPr>
            <p:ph type="title" hasCustomPrompt="1"/>
          </p:nvPr>
        </p:nvSpPr>
        <p:spPr>
          <a:xfrm>
            <a:off x="715926" y="231099"/>
            <a:ext cx="7740501" cy="561789"/>
          </a:xfrm>
          <a:prstGeom prst="rect">
            <a:avLst/>
          </a:prstGeom>
        </p:spPr>
        <p:txBody>
          <a:bodyPr/>
          <a:lstStyle>
            <a:lvl1pPr>
              <a:defRPr lang="en-US" sz="2400" b="0" i="0" kern="1200" cap="all" baseline="0" dirty="0">
                <a:solidFill>
                  <a:schemeClr val="bg1"/>
                </a:solidFill>
                <a:latin typeface="+mj-lt"/>
                <a:ea typeface="Montserrat Hairline" charset="0"/>
                <a:cs typeface="Montserrat Hairline" charset="0"/>
              </a:defRPr>
            </a:lvl1pPr>
          </a:lstStyle>
          <a:p>
            <a:pPr lvl="0"/>
            <a:r>
              <a:rPr lang="en-GB" noProof="0"/>
              <a:t>EXAMPLE OF A LONG TITLE LOREM IPSUM DOLOR SIT.</a:t>
            </a:r>
          </a:p>
        </p:txBody>
      </p:sp>
    </p:spTree>
    <p:extLst>
      <p:ext uri="{BB962C8B-B14F-4D97-AF65-F5344CB8AC3E}">
        <p14:creationId xmlns:p14="http://schemas.microsoft.com/office/powerpoint/2010/main" val="159896927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9" name="Segnaposto testo 8">
            <a:extLst>
              <a:ext uri="{FF2B5EF4-FFF2-40B4-BE49-F238E27FC236}">
                <a16:creationId xmlns:a16="http://schemas.microsoft.com/office/drawing/2014/main" id="{C149DB6E-EBE5-BA49-8360-60ED36F1A748}"/>
              </a:ext>
            </a:extLst>
          </p:cNvPr>
          <p:cNvSpPr>
            <a:spLocks noGrp="1"/>
          </p:cNvSpPr>
          <p:nvPr>
            <p:ph type="body" sz="quarter" idx="11" hasCustomPrompt="1"/>
          </p:nvPr>
        </p:nvSpPr>
        <p:spPr>
          <a:xfrm>
            <a:off x="5729997" y="3277516"/>
            <a:ext cx="1807244" cy="909638"/>
          </a:xfrm>
          <a:prstGeom prst="rect">
            <a:avLst/>
          </a:prstGeom>
        </p:spPr>
        <p:txBody>
          <a:bodyPr/>
          <a:lstStyle>
            <a:lvl1pPr marL="0" indent="0">
              <a:buNone/>
              <a:defRPr sz="1400" b="0" i="0">
                <a:solidFill>
                  <a:srgbClr val="6B489D"/>
                </a:solidFill>
                <a:latin typeface="+mj-lt"/>
              </a:defRPr>
            </a:lvl1pPr>
          </a:lstStyle>
          <a:p>
            <a:pPr lvl="0"/>
            <a:r>
              <a:rPr lang="en-GB"/>
              <a:t>Lauren </a:t>
            </a:r>
            <a:r>
              <a:rPr lang="en-GB" noProof="0"/>
              <a:t>Smith</a:t>
            </a:r>
            <a:r>
              <a:rPr lang="en-GB"/>
              <a:t>, Role</a:t>
            </a:r>
            <a:endParaRPr lang="en-GB" dirty="0"/>
          </a:p>
        </p:txBody>
      </p:sp>
      <p:sp>
        <p:nvSpPr>
          <p:cNvPr id="2" name="Title 1">
            <a:extLst>
              <a:ext uri="{FF2B5EF4-FFF2-40B4-BE49-F238E27FC236}">
                <a16:creationId xmlns:a16="http://schemas.microsoft.com/office/drawing/2014/main" id="{FE8BDAAB-AE05-4DC1-BAA8-A59642561597}"/>
              </a:ext>
            </a:extLst>
          </p:cNvPr>
          <p:cNvSpPr>
            <a:spLocks noGrp="1"/>
          </p:cNvSpPr>
          <p:nvPr>
            <p:ph type="title" hasCustomPrompt="1"/>
          </p:nvPr>
        </p:nvSpPr>
        <p:spPr>
          <a:xfrm>
            <a:off x="1720603" y="1423393"/>
            <a:ext cx="5702794" cy="2104430"/>
          </a:xfrm>
          <a:prstGeom prst="rect">
            <a:avLst/>
          </a:prstGeom>
        </p:spPr>
        <p:txBody>
          <a:bodyPr/>
          <a:lstStyle>
            <a:lvl1pPr>
              <a:lnSpc>
                <a:spcPct val="150000"/>
              </a:lnSpc>
              <a:defRPr lang="it-IT" sz="2000" b="0" i="0" kern="1200" dirty="0">
                <a:solidFill>
                  <a:srgbClr val="6B489D"/>
                </a:solidFill>
                <a:effectLst/>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a:t>«This is a </a:t>
            </a:r>
            <a:r>
              <a:rPr lang="en-GB" noProof="0"/>
              <a:t>quote slide. Big text and lorem ipsum dolor sit amet, consectetur adipiscing elit. Quisque maximus quam vehicula tellus fringilla, at pellentesque neque </a:t>
            </a:r>
            <a:r>
              <a:rPr lang="en-GB"/>
              <a:t>fringilla.»</a:t>
            </a:r>
            <a:r>
              <a:rPr lang="en-GB" b="0" i="0">
                <a:solidFill>
                  <a:srgbClr val="000000"/>
                </a:solidFill>
                <a:effectLst/>
                <a:latin typeface="Open Sans" panose="020B0606030504020204" pitchFamily="34" charset="0"/>
              </a:rPr>
              <a:t> </a:t>
            </a:r>
            <a:endParaRPr lang="en-GB" dirty="0"/>
          </a:p>
        </p:txBody>
      </p:sp>
    </p:spTree>
    <p:extLst>
      <p:ext uri="{BB962C8B-B14F-4D97-AF65-F5344CB8AC3E}">
        <p14:creationId xmlns:p14="http://schemas.microsoft.com/office/powerpoint/2010/main" val="146406777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EFAULT-master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C806-8351-492E-B2AD-4AB6159A9A7A}"/>
              </a:ext>
            </a:extLst>
          </p:cNvPr>
          <p:cNvSpPr>
            <a:spLocks noGrp="1"/>
          </p:cNvSpPr>
          <p:nvPr>
            <p:ph type="title" hasCustomPrompt="1"/>
          </p:nvPr>
        </p:nvSpPr>
        <p:spPr>
          <a:xfrm>
            <a:off x="709126" y="234814"/>
            <a:ext cx="7744409" cy="431937"/>
          </a:xfrm>
          <a:prstGeom prst="rect">
            <a:avLst/>
          </a:prstGeom>
        </p:spPr>
        <p:txBody>
          <a:bodyPr/>
          <a:lstStyle>
            <a:lvl1pPr>
              <a:defRPr lang="en-US" sz="2400" b="0" i="0" kern="1200" cap="all" baseline="0" smtClean="0">
                <a:solidFill>
                  <a:schemeClr val="accent1"/>
                </a:solidFill>
                <a:latin typeface="+mj-lt"/>
                <a:ea typeface="Montserrat Hairline" charset="0"/>
                <a:cs typeface="Montserrat Hairline" charset="0"/>
              </a:defRPr>
            </a:lvl1pPr>
          </a:lstStyle>
          <a:p>
            <a:r>
              <a:rPr lang="en-GB" noProof="0">
                <a:solidFill>
                  <a:schemeClr val="accent1"/>
                </a:solidFill>
              </a:rPr>
              <a:t>TITLE LOREM IPSUM DOLOR SIT </a:t>
            </a:r>
          </a:p>
        </p:txBody>
      </p:sp>
    </p:spTree>
    <p:extLst>
      <p:ext uri="{BB962C8B-B14F-4D97-AF65-F5344CB8AC3E}">
        <p14:creationId xmlns:p14="http://schemas.microsoft.com/office/powerpoint/2010/main" val="14922167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aragraphs+Titl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90954" y="0"/>
            <a:ext cx="3453058" cy="5143500"/>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6" name="Picture Placeholder 13">
            <a:extLst>
              <a:ext uri="{FF2B5EF4-FFF2-40B4-BE49-F238E27FC236}">
                <a16:creationId xmlns:a16="http://schemas.microsoft.com/office/drawing/2014/main" id="{BE1C9A0C-9D1B-DA4B-8FB0-EF4D69C315B7}"/>
              </a:ext>
            </a:extLst>
          </p:cNvPr>
          <p:cNvSpPr>
            <a:spLocks noGrp="1"/>
          </p:cNvSpPr>
          <p:nvPr>
            <p:ph type="pic" sz="quarter" idx="60" hasCustomPrompt="1"/>
          </p:nvPr>
        </p:nvSpPr>
        <p:spPr>
          <a:xfrm>
            <a:off x="773580" y="1935420"/>
            <a:ext cx="4855120" cy="246594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8" name="Segnaposto testo 4">
            <a:extLst>
              <a:ext uri="{FF2B5EF4-FFF2-40B4-BE49-F238E27FC236}">
                <a16:creationId xmlns:a16="http://schemas.microsoft.com/office/drawing/2014/main" id="{60EC471B-71DB-CB4C-91D8-BB7CA8FE6727}"/>
              </a:ext>
            </a:extLst>
          </p:cNvPr>
          <p:cNvSpPr>
            <a:spLocks noGrp="1"/>
          </p:cNvSpPr>
          <p:nvPr>
            <p:ph type="body" sz="quarter" idx="13" hasCustomPrompt="1"/>
          </p:nvPr>
        </p:nvSpPr>
        <p:spPr>
          <a:xfrm>
            <a:off x="4225897" y="347328"/>
            <a:ext cx="4410359" cy="1162646"/>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tx2">
                    <a:lumMod val="50000"/>
                  </a:schemeClr>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GB" noProof="0"/>
              <a:t>Lorem ipsum dolor sit amet dolor consectetur adipis elit quam. Lorem ipsum dolor sit amet dolor consectetur adipiscing elit quam. Lorem ipsum dolor sit amet consectetur.</a:t>
            </a:r>
          </a:p>
        </p:txBody>
      </p:sp>
      <p:sp>
        <p:nvSpPr>
          <p:cNvPr id="7" name="Segnaposto testo 12">
            <a:extLst>
              <a:ext uri="{FF2B5EF4-FFF2-40B4-BE49-F238E27FC236}">
                <a16:creationId xmlns:a16="http://schemas.microsoft.com/office/drawing/2014/main" id="{546B5F61-E036-A741-85A5-10F922A21DB1}"/>
              </a:ext>
            </a:extLst>
          </p:cNvPr>
          <p:cNvSpPr>
            <a:spLocks noGrp="1"/>
          </p:cNvSpPr>
          <p:nvPr>
            <p:ph type="body" sz="quarter" idx="61" hasCustomPrompt="1"/>
          </p:nvPr>
        </p:nvSpPr>
        <p:spPr>
          <a:xfrm>
            <a:off x="6011327" y="1935421"/>
            <a:ext cx="2624930" cy="2465940"/>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p>
        </p:txBody>
      </p:sp>
      <p:sp>
        <p:nvSpPr>
          <p:cNvPr id="3" name="Title 2">
            <a:extLst>
              <a:ext uri="{FF2B5EF4-FFF2-40B4-BE49-F238E27FC236}">
                <a16:creationId xmlns:a16="http://schemas.microsoft.com/office/drawing/2014/main" id="{0E3069AA-BB1D-4D81-88DC-B30697168E56}"/>
              </a:ext>
            </a:extLst>
          </p:cNvPr>
          <p:cNvSpPr>
            <a:spLocks noGrp="1"/>
          </p:cNvSpPr>
          <p:nvPr>
            <p:ph type="title" hasCustomPrompt="1"/>
          </p:nvPr>
        </p:nvSpPr>
        <p:spPr>
          <a:xfrm>
            <a:off x="702906" y="234813"/>
            <a:ext cx="2705878" cy="1096354"/>
          </a:xfrm>
          <a:prstGeom prst="rect">
            <a:avLst/>
          </a:prstGeom>
        </p:spPr>
        <p:txBody>
          <a:bodyPr/>
          <a:lstStyle>
            <a:lvl1pPr>
              <a:defRPr lang="en-US" sz="2400" b="0" i="0" kern="1200" cap="all" baseline="0" smtClean="0">
                <a:solidFill>
                  <a:schemeClr val="bg1"/>
                </a:solidFill>
                <a:latin typeface="+mj-lt"/>
                <a:ea typeface="Montserrat Hairline" charset="0"/>
                <a:cs typeface="Montserrat Hairline" charset="0"/>
              </a:defRPr>
            </a:lvl1pPr>
          </a:lstStyle>
          <a:p>
            <a:pPr lvl="0"/>
            <a:r>
              <a:rPr lang="en-GB" noProof="0"/>
              <a:t>EXAMPLE TITLE</a:t>
            </a:r>
            <a:br>
              <a:rPr lang="en-GB" noProof="0"/>
            </a:br>
            <a:r>
              <a:rPr lang="en-GB" noProof="0"/>
              <a:t>MAX 3 </a:t>
            </a:r>
            <a:br>
              <a:rPr lang="en-GB" noProof="0"/>
            </a:br>
            <a:r>
              <a:rPr lang="en-GB" noProof="0"/>
              <a:t>Lines</a:t>
            </a:r>
          </a:p>
        </p:txBody>
      </p:sp>
    </p:spTree>
    <p:extLst>
      <p:ext uri="{BB962C8B-B14F-4D97-AF65-F5344CB8AC3E}">
        <p14:creationId xmlns:p14="http://schemas.microsoft.com/office/powerpoint/2010/main" val="345960702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DEFAULT-master">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0196" y="0"/>
            <a:ext cx="3453058" cy="5143500"/>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8" name="Segnaposto testo 4">
            <a:extLst>
              <a:ext uri="{FF2B5EF4-FFF2-40B4-BE49-F238E27FC236}">
                <a16:creationId xmlns:a16="http://schemas.microsoft.com/office/drawing/2014/main" id="{60EC471B-71DB-CB4C-91D8-BB7CA8FE6727}"/>
              </a:ext>
            </a:extLst>
          </p:cNvPr>
          <p:cNvSpPr>
            <a:spLocks noGrp="1"/>
          </p:cNvSpPr>
          <p:nvPr>
            <p:ph type="body" sz="quarter" idx="13" hasCustomPrompt="1"/>
          </p:nvPr>
        </p:nvSpPr>
        <p:spPr>
          <a:xfrm>
            <a:off x="4225898" y="347328"/>
            <a:ext cx="4410358" cy="1162646"/>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tx2">
                    <a:lumMod val="50000"/>
                  </a:schemeClr>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GB" noProof="0"/>
              <a:t>Lorem ipsum dolor sit amet dolor consectetur adipis elit quam. Lorem ipsum dolor sit amet dolor consectetur adipiscing elit quam. Lorem ipsum dolor sit amet consectetur.</a:t>
            </a:r>
          </a:p>
        </p:txBody>
      </p:sp>
      <p:pic>
        <p:nvPicPr>
          <p:cNvPr id="4" name="Immagine 3">
            <a:extLst>
              <a:ext uri="{FF2B5EF4-FFF2-40B4-BE49-F238E27FC236}">
                <a16:creationId xmlns:a16="http://schemas.microsoft.com/office/drawing/2014/main" id="{50733C02-3E83-B748-A255-B164F68477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1744" y="1934065"/>
            <a:ext cx="5018332" cy="2508513"/>
          </a:xfrm>
          <a:prstGeom prst="rect">
            <a:avLst/>
          </a:prstGeom>
        </p:spPr>
      </p:pic>
      <p:sp>
        <p:nvSpPr>
          <p:cNvPr id="10" name="Segnaposto testo 12">
            <a:extLst>
              <a:ext uri="{FF2B5EF4-FFF2-40B4-BE49-F238E27FC236}">
                <a16:creationId xmlns:a16="http://schemas.microsoft.com/office/drawing/2014/main" id="{E3CFB364-BCBE-5A40-B5E7-2CF6EA6C9950}"/>
              </a:ext>
            </a:extLst>
          </p:cNvPr>
          <p:cNvSpPr>
            <a:spLocks noGrp="1"/>
          </p:cNvSpPr>
          <p:nvPr>
            <p:ph type="body" sz="quarter" idx="61" hasCustomPrompt="1"/>
          </p:nvPr>
        </p:nvSpPr>
        <p:spPr>
          <a:xfrm>
            <a:off x="6011326" y="1934065"/>
            <a:ext cx="2624930" cy="2508513"/>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3"/>
              </a:buBlip>
              <a:tabLst/>
              <a:defRPr sz="1400" b="0" i="0">
                <a:solidFill>
                  <a:schemeClr val="tx2">
                    <a:lumMod val="50000"/>
                  </a:schemeClr>
                </a:solidFill>
                <a:latin typeface="+mn-lt"/>
              </a:defRPr>
            </a:lvl1pPr>
            <a:lvl2pPr marL="513737" indent="-170849">
              <a:lnSpc>
                <a:spcPct val="100000"/>
              </a:lnSpc>
              <a:buFontTx/>
              <a:buBlip>
                <a:blip r:embed="rId3"/>
              </a:buBlip>
              <a:defRPr sz="1100" b="0" i="0">
                <a:latin typeface="Trebuchet MS" panose="020B0703020202090204" pitchFamily="34" charset="0"/>
              </a:defRPr>
            </a:lvl2pPr>
            <a:lvl3pPr marL="857219" indent="-171444">
              <a:lnSpc>
                <a:spcPct val="100000"/>
              </a:lnSpc>
              <a:buFontTx/>
              <a:buBlip>
                <a:blip r:embed="rId3"/>
              </a:buBlip>
              <a:defRPr b="0" i="0">
                <a:latin typeface="Trebuchet MS" panose="020B0703020202090204" pitchFamily="34" charset="0"/>
              </a:defRPr>
            </a:lvl3pPr>
            <a:lvl4pPr marL="1200108" indent="-171444">
              <a:lnSpc>
                <a:spcPct val="100000"/>
              </a:lnSpc>
              <a:buFontTx/>
              <a:buBlip>
                <a:blip r:embed="rId3"/>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p>
        </p:txBody>
      </p:sp>
      <p:sp>
        <p:nvSpPr>
          <p:cNvPr id="3" name="Title 2">
            <a:extLst>
              <a:ext uri="{FF2B5EF4-FFF2-40B4-BE49-F238E27FC236}">
                <a16:creationId xmlns:a16="http://schemas.microsoft.com/office/drawing/2014/main" id="{C3C4EC67-8CD5-46BE-981C-D49E3E381205}"/>
              </a:ext>
            </a:extLst>
          </p:cNvPr>
          <p:cNvSpPr>
            <a:spLocks noGrp="1"/>
          </p:cNvSpPr>
          <p:nvPr>
            <p:ph type="title" hasCustomPrompt="1"/>
          </p:nvPr>
        </p:nvSpPr>
        <p:spPr>
          <a:xfrm>
            <a:off x="709126" y="234813"/>
            <a:ext cx="2699658" cy="1162645"/>
          </a:xfrm>
          <a:prstGeom prst="rect">
            <a:avLst/>
          </a:prstGeom>
        </p:spPr>
        <p:txBody>
          <a:bodyPr/>
          <a:lstStyle>
            <a:lvl1pPr>
              <a:defRPr lang="en-US" sz="2400" b="0" i="0" kern="1200" cap="small" baseline="0" smtClean="0">
                <a:solidFill>
                  <a:schemeClr val="bg1"/>
                </a:solidFill>
                <a:latin typeface="+mj-lt"/>
                <a:ea typeface="Montserrat Hairline" charset="0"/>
                <a:cs typeface="Montserrat Hairline" charset="0"/>
              </a:defRPr>
            </a:lvl1pPr>
          </a:lstStyle>
          <a:p>
            <a:pPr lvl="0"/>
            <a:r>
              <a:rPr lang="en-GB" noProof="0"/>
              <a:t>EXAMPLE TITLE</a:t>
            </a:r>
            <a:br>
              <a:rPr lang="en-GB" noProof="0"/>
            </a:br>
            <a:r>
              <a:rPr lang="en-GB" noProof="0"/>
              <a:t>MAX 3 </a:t>
            </a:r>
            <a:br>
              <a:rPr lang="en-GB" noProof="0"/>
            </a:br>
            <a:r>
              <a:rPr lang="en-GB" noProof="0"/>
              <a:t>LINES</a:t>
            </a:r>
          </a:p>
        </p:txBody>
      </p:sp>
    </p:spTree>
    <p:extLst>
      <p:ext uri="{BB962C8B-B14F-4D97-AF65-F5344CB8AC3E}">
        <p14:creationId xmlns:p14="http://schemas.microsoft.com/office/powerpoint/2010/main" val="279603396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aragraph+Image1">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4851409" y="0"/>
            <a:ext cx="4292595" cy="5143500"/>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6" name="Picture Placeholder 13">
            <a:extLst>
              <a:ext uri="{FF2B5EF4-FFF2-40B4-BE49-F238E27FC236}">
                <a16:creationId xmlns:a16="http://schemas.microsoft.com/office/drawing/2014/main" id="{BE1C9A0C-9D1B-DA4B-8FB0-EF4D69C315B7}"/>
              </a:ext>
            </a:extLst>
          </p:cNvPr>
          <p:cNvSpPr>
            <a:spLocks noGrp="1"/>
          </p:cNvSpPr>
          <p:nvPr>
            <p:ph type="pic" sz="quarter" idx="60" hasCustomPrompt="1"/>
          </p:nvPr>
        </p:nvSpPr>
        <p:spPr>
          <a:xfrm>
            <a:off x="4145701" y="1935124"/>
            <a:ext cx="4475699" cy="2560673"/>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9" name="Segnaposto testo 4">
            <a:extLst>
              <a:ext uri="{FF2B5EF4-FFF2-40B4-BE49-F238E27FC236}">
                <a16:creationId xmlns:a16="http://schemas.microsoft.com/office/drawing/2014/main" id="{71F4B6D8-D6F5-9344-B3E2-90388AFC5F65}"/>
              </a:ext>
            </a:extLst>
          </p:cNvPr>
          <p:cNvSpPr>
            <a:spLocks noGrp="1"/>
          </p:cNvSpPr>
          <p:nvPr>
            <p:ph type="body" sz="quarter" idx="62" hasCustomPrompt="1"/>
          </p:nvPr>
        </p:nvSpPr>
        <p:spPr>
          <a:xfrm>
            <a:off x="5176997" y="347327"/>
            <a:ext cx="3459259" cy="1254660"/>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1"/>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GB" noProof="0"/>
              <a:t>Lorem ipsum dolor sit amet dolor consectetur adipis elit quam. Lorem ipsum dolor sit amet dolor consectetur adipiscing.</a:t>
            </a:r>
          </a:p>
        </p:txBody>
      </p:sp>
      <p:pic>
        <p:nvPicPr>
          <p:cNvPr id="10" name="Immagine 2">
            <a:extLst>
              <a:ext uri="{FF2B5EF4-FFF2-40B4-BE49-F238E27FC236}">
                <a16:creationId xmlns:a16="http://schemas.microsoft.com/office/drawing/2014/main" id="{94A1D79C-F9A8-D44A-A1B7-1D42F987B2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12" name="Segnaposto testo 12">
            <a:extLst>
              <a:ext uri="{FF2B5EF4-FFF2-40B4-BE49-F238E27FC236}">
                <a16:creationId xmlns:a16="http://schemas.microsoft.com/office/drawing/2014/main" id="{074DA026-0859-DC4C-B810-EE95033106FD}"/>
              </a:ext>
            </a:extLst>
          </p:cNvPr>
          <p:cNvSpPr>
            <a:spLocks noGrp="1"/>
          </p:cNvSpPr>
          <p:nvPr>
            <p:ph type="body" sz="quarter" idx="61" hasCustomPrompt="1"/>
          </p:nvPr>
        </p:nvSpPr>
        <p:spPr>
          <a:xfrm>
            <a:off x="709126" y="1935124"/>
            <a:ext cx="2624930" cy="2560673"/>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3"/>
              </a:buBlip>
              <a:tabLst/>
              <a:defRPr sz="1400" b="0" i="0">
                <a:solidFill>
                  <a:schemeClr val="tx2">
                    <a:lumMod val="50000"/>
                  </a:schemeClr>
                </a:solidFill>
                <a:latin typeface="+mn-lt"/>
              </a:defRPr>
            </a:lvl1pPr>
            <a:lvl2pPr marL="513737" indent="-170849">
              <a:lnSpc>
                <a:spcPct val="100000"/>
              </a:lnSpc>
              <a:buFontTx/>
              <a:buBlip>
                <a:blip r:embed="rId3"/>
              </a:buBlip>
              <a:defRPr sz="1100" b="0" i="0">
                <a:latin typeface="Trebuchet MS" panose="020B0703020202090204" pitchFamily="34" charset="0"/>
              </a:defRPr>
            </a:lvl2pPr>
            <a:lvl3pPr marL="857219" indent="-171444">
              <a:lnSpc>
                <a:spcPct val="100000"/>
              </a:lnSpc>
              <a:buFontTx/>
              <a:buBlip>
                <a:blip r:embed="rId3"/>
              </a:buBlip>
              <a:defRPr b="0" i="0">
                <a:latin typeface="Trebuchet MS" panose="020B0703020202090204" pitchFamily="34" charset="0"/>
              </a:defRPr>
            </a:lvl3pPr>
            <a:lvl4pPr marL="1200108" indent="-171444">
              <a:lnSpc>
                <a:spcPct val="100000"/>
              </a:lnSpc>
              <a:buFontTx/>
              <a:buBlip>
                <a:blip r:embed="rId3"/>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p>
        </p:txBody>
      </p:sp>
      <p:sp>
        <p:nvSpPr>
          <p:cNvPr id="3" name="Title 2">
            <a:extLst>
              <a:ext uri="{FF2B5EF4-FFF2-40B4-BE49-F238E27FC236}">
                <a16:creationId xmlns:a16="http://schemas.microsoft.com/office/drawing/2014/main" id="{847B1E42-E12D-4EF8-A5A1-E67F87C80102}"/>
              </a:ext>
            </a:extLst>
          </p:cNvPr>
          <p:cNvSpPr>
            <a:spLocks noGrp="1"/>
          </p:cNvSpPr>
          <p:nvPr>
            <p:ph type="title" hasCustomPrompt="1"/>
          </p:nvPr>
        </p:nvSpPr>
        <p:spPr>
          <a:xfrm>
            <a:off x="709126" y="237547"/>
            <a:ext cx="3862874" cy="852824"/>
          </a:xfrm>
          <a:prstGeom prst="rect">
            <a:avLst/>
          </a:prstGeom>
        </p:spPr>
        <p:txBody>
          <a:bodyPr/>
          <a:lstStyle>
            <a:lvl1pPr>
              <a:defRPr lang="en-US" sz="2400" b="0" i="0" kern="1200" cap="all" baseline="0" smtClean="0">
                <a:solidFill>
                  <a:srgbClr val="6B489D"/>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8686068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aragraph+Imag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4851409" y="0"/>
            <a:ext cx="4292595" cy="5143500"/>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pic>
        <p:nvPicPr>
          <p:cNvPr id="4" name="Immagine 3">
            <a:extLst>
              <a:ext uri="{FF2B5EF4-FFF2-40B4-BE49-F238E27FC236}">
                <a16:creationId xmlns:a16="http://schemas.microsoft.com/office/drawing/2014/main" id="{9B890F40-AA9B-0E47-BE5E-F6DBD04D3E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45697" y="1941348"/>
            <a:ext cx="4499932" cy="2576687"/>
          </a:xfrm>
          <a:prstGeom prst="rect">
            <a:avLst/>
          </a:prstGeom>
        </p:spPr>
      </p:pic>
      <p:sp>
        <p:nvSpPr>
          <p:cNvPr id="11" name="Segnaposto testo 4">
            <a:extLst>
              <a:ext uri="{FF2B5EF4-FFF2-40B4-BE49-F238E27FC236}">
                <a16:creationId xmlns:a16="http://schemas.microsoft.com/office/drawing/2014/main" id="{E4DC27CC-6BE3-F747-B4E3-D1C72AB2F09D}"/>
              </a:ext>
            </a:extLst>
          </p:cNvPr>
          <p:cNvSpPr>
            <a:spLocks noGrp="1"/>
          </p:cNvSpPr>
          <p:nvPr>
            <p:ph type="body" sz="quarter" idx="62" hasCustomPrompt="1"/>
          </p:nvPr>
        </p:nvSpPr>
        <p:spPr>
          <a:xfrm>
            <a:off x="5176997" y="347327"/>
            <a:ext cx="3459259" cy="1254660"/>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1"/>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GB" noProof="0"/>
              <a:t>Lorem ipsum dolor sit amet dolor consectetur adipis elit quam. Lorem ipsum dolor sit amet dolor consectetur adipiscing.</a:t>
            </a:r>
          </a:p>
        </p:txBody>
      </p:sp>
      <p:pic>
        <p:nvPicPr>
          <p:cNvPr id="7" name="Immagine 2">
            <a:extLst>
              <a:ext uri="{FF2B5EF4-FFF2-40B4-BE49-F238E27FC236}">
                <a16:creationId xmlns:a16="http://schemas.microsoft.com/office/drawing/2014/main" id="{06A44CD5-1758-E843-B9A8-E16482413A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9" name="Segnaposto testo 12">
            <a:extLst>
              <a:ext uri="{FF2B5EF4-FFF2-40B4-BE49-F238E27FC236}">
                <a16:creationId xmlns:a16="http://schemas.microsoft.com/office/drawing/2014/main" id="{3265516A-6C7E-8C41-8C43-CE11DF95B5B8}"/>
              </a:ext>
            </a:extLst>
          </p:cNvPr>
          <p:cNvSpPr>
            <a:spLocks noGrp="1"/>
          </p:cNvSpPr>
          <p:nvPr>
            <p:ph type="body" sz="quarter" idx="61" hasCustomPrompt="1"/>
          </p:nvPr>
        </p:nvSpPr>
        <p:spPr>
          <a:xfrm>
            <a:off x="702906" y="1941348"/>
            <a:ext cx="2624930" cy="257668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4"/>
              </a:buBlip>
              <a:tabLst/>
              <a:defRPr sz="1400" b="0" i="0">
                <a:solidFill>
                  <a:schemeClr val="tx2">
                    <a:lumMod val="50000"/>
                  </a:schemeClr>
                </a:solidFill>
                <a:latin typeface="+mn-lt"/>
              </a:defRPr>
            </a:lvl1pPr>
            <a:lvl2pPr marL="513737" indent="-170849">
              <a:lnSpc>
                <a:spcPct val="100000"/>
              </a:lnSpc>
              <a:buFontTx/>
              <a:buBlip>
                <a:blip r:embed="rId4"/>
              </a:buBlip>
              <a:defRPr sz="1100" b="0" i="0">
                <a:latin typeface="Trebuchet MS" panose="020B0703020202090204" pitchFamily="34" charset="0"/>
              </a:defRPr>
            </a:lvl2pPr>
            <a:lvl3pPr marL="857219" indent="-171444">
              <a:lnSpc>
                <a:spcPct val="100000"/>
              </a:lnSpc>
              <a:buFontTx/>
              <a:buBlip>
                <a:blip r:embed="rId4"/>
              </a:buBlip>
              <a:defRPr b="0" i="0">
                <a:latin typeface="Trebuchet MS" panose="020B0703020202090204" pitchFamily="34" charset="0"/>
              </a:defRPr>
            </a:lvl3pPr>
            <a:lvl4pPr marL="1200108" indent="-171444">
              <a:lnSpc>
                <a:spcPct val="100000"/>
              </a:lnSpc>
              <a:buFontTx/>
              <a:buBlip>
                <a:blip r:embed="rId4"/>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p>
        </p:txBody>
      </p:sp>
      <p:sp>
        <p:nvSpPr>
          <p:cNvPr id="3" name="Title 2">
            <a:extLst>
              <a:ext uri="{FF2B5EF4-FFF2-40B4-BE49-F238E27FC236}">
                <a16:creationId xmlns:a16="http://schemas.microsoft.com/office/drawing/2014/main" id="{C01BAFF0-2F4F-46D2-B1C8-0903994666D0}"/>
              </a:ext>
            </a:extLst>
          </p:cNvPr>
          <p:cNvSpPr>
            <a:spLocks noGrp="1"/>
          </p:cNvSpPr>
          <p:nvPr>
            <p:ph type="title" hasCustomPrompt="1"/>
          </p:nvPr>
        </p:nvSpPr>
        <p:spPr>
          <a:xfrm>
            <a:off x="702906" y="241587"/>
            <a:ext cx="3869094" cy="867448"/>
          </a:xfrm>
          <a:prstGeom prst="rect">
            <a:avLst/>
          </a:prstGeom>
        </p:spPr>
        <p:txBody>
          <a:bodyPr/>
          <a:lstStyle>
            <a:lvl1pPr>
              <a:defRPr lang="en-US" sz="2400" b="0" i="0" kern="1200" cap="all" baseline="0" smtClean="0">
                <a:solidFill>
                  <a:srgbClr val="6B489D"/>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337518862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aragraph+Image_2">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4851409" y="0"/>
            <a:ext cx="4292595" cy="5143500"/>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pic>
        <p:nvPicPr>
          <p:cNvPr id="5" name="Immagine 4">
            <a:extLst>
              <a:ext uri="{FF2B5EF4-FFF2-40B4-BE49-F238E27FC236}">
                <a16:creationId xmlns:a16="http://schemas.microsoft.com/office/drawing/2014/main" id="{D673B2D9-9119-0D44-BF07-D2CB937E2D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45697" y="1943293"/>
            <a:ext cx="4499932" cy="2576687"/>
          </a:xfrm>
          <a:prstGeom prst="rect">
            <a:avLst/>
          </a:prstGeom>
        </p:spPr>
      </p:pic>
      <p:sp>
        <p:nvSpPr>
          <p:cNvPr id="11" name="Segnaposto testo 4">
            <a:extLst>
              <a:ext uri="{FF2B5EF4-FFF2-40B4-BE49-F238E27FC236}">
                <a16:creationId xmlns:a16="http://schemas.microsoft.com/office/drawing/2014/main" id="{B6DDEF08-89A1-C847-8B91-D7614617BD51}"/>
              </a:ext>
            </a:extLst>
          </p:cNvPr>
          <p:cNvSpPr>
            <a:spLocks noGrp="1"/>
          </p:cNvSpPr>
          <p:nvPr>
            <p:ph type="body" sz="quarter" idx="62" hasCustomPrompt="1"/>
          </p:nvPr>
        </p:nvSpPr>
        <p:spPr>
          <a:xfrm>
            <a:off x="5176997" y="347327"/>
            <a:ext cx="3459259" cy="1254660"/>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1"/>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GB" noProof="0"/>
              <a:t>Lorem ipsum dolor sit amet dolor consectetur adipis elit quam. Lorem ipsum dolor sit amet dolor consectetur adipiscing</a:t>
            </a:r>
            <a:r>
              <a:rPr lang="en-GB"/>
              <a:t>.</a:t>
            </a:r>
            <a:endParaRPr lang="en-GB" dirty="0"/>
          </a:p>
        </p:txBody>
      </p:sp>
      <p:pic>
        <p:nvPicPr>
          <p:cNvPr id="7" name="Immagine 2">
            <a:extLst>
              <a:ext uri="{FF2B5EF4-FFF2-40B4-BE49-F238E27FC236}">
                <a16:creationId xmlns:a16="http://schemas.microsoft.com/office/drawing/2014/main" id="{052D700B-BBAE-2247-8BFC-641BA5B156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9" name="Segnaposto testo 12">
            <a:extLst>
              <a:ext uri="{FF2B5EF4-FFF2-40B4-BE49-F238E27FC236}">
                <a16:creationId xmlns:a16="http://schemas.microsoft.com/office/drawing/2014/main" id="{BC4FAC46-1220-424B-BAB2-16E3E1C51AE1}"/>
              </a:ext>
            </a:extLst>
          </p:cNvPr>
          <p:cNvSpPr>
            <a:spLocks noGrp="1"/>
          </p:cNvSpPr>
          <p:nvPr>
            <p:ph type="body" sz="quarter" idx="61" hasCustomPrompt="1"/>
          </p:nvPr>
        </p:nvSpPr>
        <p:spPr>
          <a:xfrm>
            <a:off x="709126" y="1943293"/>
            <a:ext cx="2624930" cy="257668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4"/>
              </a:buBlip>
              <a:tabLst/>
              <a:defRPr sz="1400" b="0" i="0">
                <a:solidFill>
                  <a:schemeClr val="tx2">
                    <a:lumMod val="50000"/>
                  </a:schemeClr>
                </a:solidFill>
                <a:latin typeface="+mn-lt"/>
              </a:defRPr>
            </a:lvl1pPr>
            <a:lvl2pPr marL="513737" indent="-170849">
              <a:lnSpc>
                <a:spcPct val="100000"/>
              </a:lnSpc>
              <a:buFontTx/>
              <a:buBlip>
                <a:blip r:embed="rId4"/>
              </a:buBlip>
              <a:defRPr sz="1100" b="0" i="0">
                <a:latin typeface="Trebuchet MS" panose="020B0703020202090204" pitchFamily="34" charset="0"/>
              </a:defRPr>
            </a:lvl2pPr>
            <a:lvl3pPr marL="857219" indent="-171444">
              <a:lnSpc>
                <a:spcPct val="100000"/>
              </a:lnSpc>
              <a:buFontTx/>
              <a:buBlip>
                <a:blip r:embed="rId4"/>
              </a:buBlip>
              <a:defRPr b="0" i="0">
                <a:latin typeface="Trebuchet MS" panose="020B0703020202090204" pitchFamily="34" charset="0"/>
              </a:defRPr>
            </a:lvl3pPr>
            <a:lvl4pPr marL="1200108" indent="-171444">
              <a:lnSpc>
                <a:spcPct val="100000"/>
              </a:lnSpc>
              <a:buFontTx/>
              <a:buBlip>
                <a:blip r:embed="rId4"/>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endParaRPr lang="en-GB" noProof="0" dirty="0"/>
          </a:p>
        </p:txBody>
      </p:sp>
      <p:sp>
        <p:nvSpPr>
          <p:cNvPr id="3" name="Title 2">
            <a:extLst>
              <a:ext uri="{FF2B5EF4-FFF2-40B4-BE49-F238E27FC236}">
                <a16:creationId xmlns:a16="http://schemas.microsoft.com/office/drawing/2014/main" id="{5817971B-81AF-49D1-A60E-E25D166061C0}"/>
              </a:ext>
            </a:extLst>
          </p:cNvPr>
          <p:cNvSpPr>
            <a:spLocks noGrp="1"/>
          </p:cNvSpPr>
          <p:nvPr>
            <p:ph type="title" hasCustomPrompt="1"/>
          </p:nvPr>
        </p:nvSpPr>
        <p:spPr>
          <a:xfrm>
            <a:off x="709126" y="236377"/>
            <a:ext cx="3862874" cy="843124"/>
          </a:xfrm>
          <a:prstGeom prst="rect">
            <a:avLst/>
          </a:prstGeom>
        </p:spPr>
        <p:txBody>
          <a:bodyPr/>
          <a:lstStyle>
            <a:lvl1pPr>
              <a:defRPr lang="en-US" sz="2400" b="0" i="0" kern="1200" cap="all" baseline="0" dirty="0">
                <a:solidFill>
                  <a:srgbClr val="6B489D"/>
                </a:solidFill>
                <a:latin typeface="+mj-lt"/>
                <a:ea typeface="Montserrat Hairline" charset="0"/>
                <a:cs typeface="Montserrat Hairline" charset="0"/>
              </a:defRPr>
            </a:lvl1pPr>
          </a:lstStyle>
          <a:p>
            <a:pPr lvl="0"/>
            <a:r>
              <a:rPr lang="en-GB" noProof="0"/>
              <a:t>EXAMPLE TITLE</a:t>
            </a:r>
            <a:br>
              <a:rPr lang="en-GB" noProof="0"/>
            </a:br>
            <a:r>
              <a:rPr lang="en-GB" noProof="0"/>
              <a:t>MAX 2 Lines</a:t>
            </a:r>
            <a:endParaRPr lang="en-GB" noProof="0" dirty="0"/>
          </a:p>
        </p:txBody>
      </p:sp>
    </p:spTree>
    <p:extLst>
      <p:ext uri="{BB962C8B-B14F-4D97-AF65-F5344CB8AC3E}">
        <p14:creationId xmlns:p14="http://schemas.microsoft.com/office/powerpoint/2010/main" val="49657456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aragraph+Image3">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4851407" y="0"/>
            <a:ext cx="4292595" cy="5143500"/>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pic>
        <p:nvPicPr>
          <p:cNvPr id="4" name="Immagine 3">
            <a:extLst>
              <a:ext uri="{FF2B5EF4-FFF2-40B4-BE49-F238E27FC236}">
                <a16:creationId xmlns:a16="http://schemas.microsoft.com/office/drawing/2014/main" id="{C7CC9EF2-C87A-CB4C-BAD8-74F287DB97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45697" y="1943293"/>
            <a:ext cx="4499932" cy="2576687"/>
          </a:xfrm>
          <a:prstGeom prst="rect">
            <a:avLst/>
          </a:prstGeom>
        </p:spPr>
      </p:pic>
      <p:sp>
        <p:nvSpPr>
          <p:cNvPr id="11" name="Segnaposto testo 4">
            <a:extLst>
              <a:ext uri="{FF2B5EF4-FFF2-40B4-BE49-F238E27FC236}">
                <a16:creationId xmlns:a16="http://schemas.microsoft.com/office/drawing/2014/main" id="{6A8D45C2-D897-B148-B43A-EE3BB1D5A3AF}"/>
              </a:ext>
            </a:extLst>
          </p:cNvPr>
          <p:cNvSpPr>
            <a:spLocks noGrp="1"/>
          </p:cNvSpPr>
          <p:nvPr>
            <p:ph type="body" sz="quarter" idx="62" hasCustomPrompt="1"/>
          </p:nvPr>
        </p:nvSpPr>
        <p:spPr>
          <a:xfrm>
            <a:off x="5176997" y="347327"/>
            <a:ext cx="3459259" cy="1254660"/>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1"/>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GB" noProof="0"/>
              <a:t>Lorem ipsum dolor sit amet dolor consectetur adipis elit quam. Lorem ipsum dolor sit amet dolor consectetur adipiscing.</a:t>
            </a:r>
          </a:p>
        </p:txBody>
      </p:sp>
      <p:pic>
        <p:nvPicPr>
          <p:cNvPr id="7" name="Immagine 2">
            <a:extLst>
              <a:ext uri="{FF2B5EF4-FFF2-40B4-BE49-F238E27FC236}">
                <a16:creationId xmlns:a16="http://schemas.microsoft.com/office/drawing/2014/main" id="{FBBB718D-6232-C840-B45F-053E56A213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9" name="Segnaposto testo 12">
            <a:extLst>
              <a:ext uri="{FF2B5EF4-FFF2-40B4-BE49-F238E27FC236}">
                <a16:creationId xmlns:a16="http://schemas.microsoft.com/office/drawing/2014/main" id="{47D06C4B-BCB3-494E-AF97-C77A0FBE0D65}"/>
              </a:ext>
            </a:extLst>
          </p:cNvPr>
          <p:cNvSpPr>
            <a:spLocks noGrp="1"/>
          </p:cNvSpPr>
          <p:nvPr>
            <p:ph type="body" sz="quarter" idx="61" hasCustomPrompt="1"/>
          </p:nvPr>
        </p:nvSpPr>
        <p:spPr>
          <a:xfrm>
            <a:off x="704850" y="1943293"/>
            <a:ext cx="2624930" cy="257668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4"/>
              </a:buBlip>
              <a:tabLst/>
              <a:defRPr sz="1400" b="0" i="0">
                <a:solidFill>
                  <a:schemeClr val="tx2">
                    <a:lumMod val="50000"/>
                  </a:schemeClr>
                </a:solidFill>
                <a:latin typeface="+mn-lt"/>
              </a:defRPr>
            </a:lvl1pPr>
            <a:lvl2pPr marL="513737" indent="-170849">
              <a:lnSpc>
                <a:spcPct val="100000"/>
              </a:lnSpc>
              <a:buFontTx/>
              <a:buBlip>
                <a:blip r:embed="rId4"/>
              </a:buBlip>
              <a:defRPr sz="1100" b="0" i="0">
                <a:latin typeface="Trebuchet MS" panose="020B0703020202090204" pitchFamily="34" charset="0"/>
              </a:defRPr>
            </a:lvl2pPr>
            <a:lvl3pPr marL="857219" indent="-171444">
              <a:lnSpc>
                <a:spcPct val="100000"/>
              </a:lnSpc>
              <a:buFontTx/>
              <a:buBlip>
                <a:blip r:embed="rId4"/>
              </a:buBlip>
              <a:defRPr b="0" i="0">
                <a:latin typeface="Trebuchet MS" panose="020B0703020202090204" pitchFamily="34" charset="0"/>
              </a:defRPr>
            </a:lvl3pPr>
            <a:lvl4pPr marL="1200108" indent="-171444">
              <a:lnSpc>
                <a:spcPct val="100000"/>
              </a:lnSpc>
              <a:buFontTx/>
              <a:buBlip>
                <a:blip r:embed="rId4"/>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p>
        </p:txBody>
      </p:sp>
      <p:sp>
        <p:nvSpPr>
          <p:cNvPr id="3" name="Title 2">
            <a:extLst>
              <a:ext uri="{FF2B5EF4-FFF2-40B4-BE49-F238E27FC236}">
                <a16:creationId xmlns:a16="http://schemas.microsoft.com/office/drawing/2014/main" id="{28068603-760E-45C2-979F-9A9D672F2ADF}"/>
              </a:ext>
            </a:extLst>
          </p:cNvPr>
          <p:cNvSpPr>
            <a:spLocks noGrp="1"/>
          </p:cNvSpPr>
          <p:nvPr>
            <p:ph type="title" hasCustomPrompt="1"/>
          </p:nvPr>
        </p:nvSpPr>
        <p:spPr>
          <a:xfrm>
            <a:off x="704850" y="252077"/>
            <a:ext cx="3867150" cy="867448"/>
          </a:xfrm>
          <a:prstGeom prst="rect">
            <a:avLst/>
          </a:prstGeom>
        </p:spPr>
        <p:txBody>
          <a:bodyPr/>
          <a:lstStyle>
            <a:lvl1pPr>
              <a:defRPr lang="en-US" sz="2400" b="0" i="0" kern="1200" cap="all" baseline="0" dirty="0">
                <a:solidFill>
                  <a:srgbClr val="6B489D"/>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346562775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LE_Titl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BDFF2-9A5C-4443-9104-5BC249D75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 y="6352"/>
            <a:ext cx="9131300" cy="5130800"/>
          </a:xfrm>
          <a:prstGeom prst="rect">
            <a:avLst/>
          </a:prstGeom>
        </p:spPr>
      </p:pic>
      <p:pic>
        <p:nvPicPr>
          <p:cNvPr id="11" name="Immagine 10">
            <a:extLst>
              <a:ext uri="{FF2B5EF4-FFF2-40B4-BE49-F238E27FC236}">
                <a16:creationId xmlns:a16="http://schemas.microsoft.com/office/drawing/2014/main" id="{0DA8E9C6-1B86-8243-B05F-6701722702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6" name="Title 1">
            <a:extLst>
              <a:ext uri="{FF2B5EF4-FFF2-40B4-BE49-F238E27FC236}">
                <a16:creationId xmlns:a16="http://schemas.microsoft.com/office/drawing/2014/main" id="{1406887E-C08B-8844-8130-668C6335F942}"/>
              </a:ext>
            </a:extLst>
          </p:cNvPr>
          <p:cNvSpPr>
            <a:spLocks noGrp="1"/>
          </p:cNvSpPr>
          <p:nvPr>
            <p:ph type="ctrTitle" hasCustomPrompt="1"/>
          </p:nvPr>
        </p:nvSpPr>
        <p:spPr>
          <a:xfrm>
            <a:off x="478800" y="727201"/>
            <a:ext cx="4532400" cy="1464968"/>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GB" noProof="0"/>
              <a:t>MASTER TITLE </a:t>
            </a:r>
            <a:br>
              <a:rPr lang="en-GB" noProof="0"/>
            </a:br>
            <a:r>
              <a:rPr lang="en-GB" noProof="0"/>
              <a:t>MAX 2 LINES</a:t>
            </a:r>
          </a:p>
        </p:txBody>
      </p:sp>
      <p:sp>
        <p:nvSpPr>
          <p:cNvPr id="10" name="Text Placeholder 2">
            <a:extLst>
              <a:ext uri="{FF2B5EF4-FFF2-40B4-BE49-F238E27FC236}">
                <a16:creationId xmlns:a16="http://schemas.microsoft.com/office/drawing/2014/main" id="{78072FF4-35FC-9A4D-8BD0-28109FAD0BD4}"/>
              </a:ext>
            </a:extLst>
          </p:cNvPr>
          <p:cNvSpPr>
            <a:spLocks noGrp="1"/>
          </p:cNvSpPr>
          <p:nvPr>
            <p:ph type="body" idx="1" hasCustomPrompt="1"/>
          </p:nvPr>
        </p:nvSpPr>
        <p:spPr>
          <a:xfrm>
            <a:off x="478800" y="2293200"/>
            <a:ext cx="7617796" cy="1125140"/>
          </a:xfrm>
          <a:prstGeom prst="rect">
            <a:avLst/>
          </a:prstGeom>
        </p:spPr>
        <p:txBody>
          <a:bodyPr>
            <a:normAutofit/>
          </a:bodyPr>
          <a:lstStyle>
            <a:lvl1pPr marL="0" indent="0">
              <a:buNone/>
              <a:defRPr sz="1200" b="0" i="0" cap="all" spc="230" baseline="0">
                <a:solidFill>
                  <a:schemeClr val="bg1"/>
                </a:solidFill>
                <a:latin typeface="Trebuchet MS" panose="020B0703020202090204" pitchFamily="34" charset="0"/>
              </a:defRPr>
            </a:lvl1pPr>
            <a:lvl2pPr marL="342887" indent="0">
              <a:buNone/>
              <a:defRPr sz="1500">
                <a:solidFill>
                  <a:schemeClr val="tx1">
                    <a:tint val="75000"/>
                  </a:schemeClr>
                </a:solidFill>
              </a:defRPr>
            </a:lvl2pPr>
            <a:lvl3pPr marL="685776" indent="0">
              <a:buNone/>
              <a:defRPr sz="1350">
                <a:solidFill>
                  <a:schemeClr val="tx1">
                    <a:tint val="75000"/>
                  </a:schemeClr>
                </a:solidFill>
              </a:defRPr>
            </a:lvl3pPr>
            <a:lvl4pPr marL="1028664" indent="0">
              <a:buNone/>
              <a:defRPr sz="1200">
                <a:solidFill>
                  <a:schemeClr val="tx1">
                    <a:tint val="75000"/>
                  </a:schemeClr>
                </a:solidFill>
              </a:defRPr>
            </a:lvl4pPr>
            <a:lvl5pPr marL="1371553" indent="0">
              <a:buNone/>
              <a:defRPr sz="1200">
                <a:solidFill>
                  <a:schemeClr val="tx1">
                    <a:tint val="75000"/>
                  </a:schemeClr>
                </a:solidFill>
              </a:defRPr>
            </a:lvl5pPr>
            <a:lvl6pPr marL="1714440" indent="0">
              <a:buNone/>
              <a:defRPr sz="1200">
                <a:solidFill>
                  <a:schemeClr val="tx1">
                    <a:tint val="75000"/>
                  </a:schemeClr>
                </a:solidFill>
              </a:defRPr>
            </a:lvl6pPr>
            <a:lvl7pPr marL="2057327" indent="0">
              <a:buNone/>
              <a:defRPr sz="1200">
                <a:solidFill>
                  <a:schemeClr val="tx1">
                    <a:tint val="75000"/>
                  </a:schemeClr>
                </a:solidFill>
              </a:defRPr>
            </a:lvl7pPr>
            <a:lvl8pPr marL="2400216" indent="0">
              <a:buNone/>
              <a:defRPr sz="1200">
                <a:solidFill>
                  <a:schemeClr val="tx1">
                    <a:tint val="75000"/>
                  </a:schemeClr>
                </a:solidFill>
              </a:defRPr>
            </a:lvl8pPr>
            <a:lvl9pPr marL="2743105" indent="0">
              <a:buNone/>
              <a:defRPr sz="1200">
                <a:solidFill>
                  <a:schemeClr val="tx1">
                    <a:tint val="75000"/>
                  </a:schemeClr>
                </a:solidFill>
              </a:defRPr>
            </a:lvl9pPr>
          </a:lstStyle>
          <a:p>
            <a:pPr lvl="0"/>
            <a:r>
              <a:rPr lang="en-GB" noProof="0"/>
              <a:t>CLICK TO EDIT SUBTITLE</a:t>
            </a:r>
          </a:p>
        </p:txBody>
      </p:sp>
    </p:spTree>
    <p:extLst>
      <p:ext uri="{BB962C8B-B14F-4D97-AF65-F5344CB8AC3E}">
        <p14:creationId xmlns:p14="http://schemas.microsoft.com/office/powerpoint/2010/main" val="385249609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Title - 2 Columns">
    <p:spTree>
      <p:nvGrpSpPr>
        <p:cNvPr id="1" name=""/>
        <p:cNvGrpSpPr/>
        <p:nvPr/>
      </p:nvGrpSpPr>
      <p:grpSpPr>
        <a:xfrm>
          <a:off x="0" y="0"/>
          <a:ext cx="0" cy="0"/>
          <a:chOff x="0" y="0"/>
          <a:chExt cx="0" cy="0"/>
        </a:xfrm>
      </p:grpSpPr>
      <p:sp>
        <p:nvSpPr>
          <p:cNvPr id="5" name="Segnaposto testo 12">
            <a:extLst>
              <a:ext uri="{FF2B5EF4-FFF2-40B4-BE49-F238E27FC236}">
                <a16:creationId xmlns:a16="http://schemas.microsoft.com/office/drawing/2014/main" id="{EC28FD98-BBF6-2048-94FC-594E4F82385A}"/>
              </a:ext>
            </a:extLst>
          </p:cNvPr>
          <p:cNvSpPr>
            <a:spLocks noGrp="1"/>
          </p:cNvSpPr>
          <p:nvPr>
            <p:ph type="body" sz="quarter" idx="61" hasCustomPrompt="1"/>
          </p:nvPr>
        </p:nvSpPr>
        <p:spPr>
          <a:xfrm>
            <a:off x="711200" y="1427975"/>
            <a:ext cx="3026502" cy="3042425"/>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a:t>Bullet number 1 Lorem ipsum dolor sit amet dolor consectetur adipis elit quam. Lorem ipsum dolor </a:t>
            </a:r>
            <a:r>
              <a:rPr lang="en-GB" noProof="0"/>
              <a:t>sit</a:t>
            </a:r>
            <a:r>
              <a:rPr lang="en-GB"/>
              <a:t> amet dolor consectetur </a:t>
            </a:r>
          </a:p>
          <a:p>
            <a:pPr lvl="1"/>
            <a:r>
              <a:rPr lang="en-GB"/>
              <a:t>Bullet 2</a:t>
            </a:r>
          </a:p>
          <a:p>
            <a:pPr lvl="2"/>
            <a:r>
              <a:rPr lang="en-GB"/>
              <a:t>Bullet 3</a:t>
            </a:r>
          </a:p>
          <a:p>
            <a:pPr lvl="3"/>
            <a:r>
              <a:rPr lang="en-GB"/>
              <a:t>Bullet 4</a:t>
            </a:r>
            <a:endParaRPr lang="en-GB" dirty="0"/>
          </a:p>
        </p:txBody>
      </p:sp>
      <p:sp>
        <p:nvSpPr>
          <p:cNvPr id="7" name="Segnaposto testo 12">
            <a:extLst>
              <a:ext uri="{FF2B5EF4-FFF2-40B4-BE49-F238E27FC236}">
                <a16:creationId xmlns:a16="http://schemas.microsoft.com/office/drawing/2014/main" id="{E76D8D63-C902-3A47-93C6-346425325E3E}"/>
              </a:ext>
            </a:extLst>
          </p:cNvPr>
          <p:cNvSpPr>
            <a:spLocks noGrp="1"/>
          </p:cNvSpPr>
          <p:nvPr>
            <p:ph type="body" sz="quarter" idx="62" hasCustomPrompt="1"/>
          </p:nvPr>
        </p:nvSpPr>
        <p:spPr>
          <a:xfrm>
            <a:off x="4946501" y="1427974"/>
            <a:ext cx="3026502" cy="304242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endParaRPr lang="en-GB" noProof="0" dirty="0"/>
          </a:p>
        </p:txBody>
      </p:sp>
      <p:sp>
        <p:nvSpPr>
          <p:cNvPr id="2" name="Title 1">
            <a:extLst>
              <a:ext uri="{FF2B5EF4-FFF2-40B4-BE49-F238E27FC236}">
                <a16:creationId xmlns:a16="http://schemas.microsoft.com/office/drawing/2014/main" id="{E9124E43-1F83-4064-8544-C8B2AB5060D5}"/>
              </a:ext>
            </a:extLst>
          </p:cNvPr>
          <p:cNvSpPr>
            <a:spLocks noGrp="1"/>
          </p:cNvSpPr>
          <p:nvPr>
            <p:ph type="title" hasCustomPrompt="1"/>
          </p:nvPr>
        </p:nvSpPr>
        <p:spPr>
          <a:xfrm>
            <a:off x="711200" y="234814"/>
            <a:ext cx="7734300" cy="712539"/>
          </a:xfrm>
          <a:prstGeom prst="rect">
            <a:avLst/>
          </a:prstGeom>
        </p:spPr>
        <p:txBody>
          <a:bodyPr/>
          <a:lstStyle>
            <a:lvl1pPr>
              <a:defRPr lang="en-US" sz="2400" b="0" i="0" kern="1200" cap="all" baseline="0" dirty="0">
                <a:solidFill>
                  <a:schemeClr val="accent1"/>
                </a:solidFill>
                <a:latin typeface="+mj-lt"/>
                <a:ea typeface="Montserrat Hairline" charset="0"/>
                <a:cs typeface="Montserrat Hairline" charset="0"/>
              </a:defRPr>
            </a:lvl1pPr>
          </a:lstStyle>
          <a:p>
            <a:r>
              <a:rPr lang="en-GB" noProof="0">
                <a:solidFill>
                  <a:schemeClr val="accent1"/>
                </a:solidFill>
              </a:rPr>
              <a:t>EXAMPLE OF A LONG TITLE LOREM IPSUM DOLOR SIT.</a:t>
            </a:r>
            <a:endParaRPr lang="en-GB" noProof="0" dirty="0">
              <a:solidFill>
                <a:schemeClr val="accent1"/>
              </a:solidFill>
            </a:endParaRPr>
          </a:p>
        </p:txBody>
      </p:sp>
    </p:spTree>
    <p:extLst>
      <p:ext uri="{BB962C8B-B14F-4D97-AF65-F5344CB8AC3E}">
        <p14:creationId xmlns:p14="http://schemas.microsoft.com/office/powerpoint/2010/main" val="23306162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ext+Title - 2 Columns">
    <p:spTree>
      <p:nvGrpSpPr>
        <p:cNvPr id="1" name=""/>
        <p:cNvGrpSpPr/>
        <p:nvPr/>
      </p:nvGrpSpPr>
      <p:grpSpPr>
        <a:xfrm>
          <a:off x="0" y="0"/>
          <a:ext cx="0" cy="0"/>
          <a:chOff x="0" y="0"/>
          <a:chExt cx="0" cy="0"/>
        </a:xfrm>
      </p:grpSpPr>
      <p:sp>
        <p:nvSpPr>
          <p:cNvPr id="5" name="Segnaposto testo 12">
            <a:extLst>
              <a:ext uri="{FF2B5EF4-FFF2-40B4-BE49-F238E27FC236}">
                <a16:creationId xmlns:a16="http://schemas.microsoft.com/office/drawing/2014/main" id="{213D9795-AAD5-FC4E-806E-E130BED8A0D3}"/>
              </a:ext>
            </a:extLst>
          </p:cNvPr>
          <p:cNvSpPr>
            <a:spLocks noGrp="1"/>
          </p:cNvSpPr>
          <p:nvPr>
            <p:ph type="body" sz="quarter" idx="61" hasCustomPrompt="1"/>
          </p:nvPr>
        </p:nvSpPr>
        <p:spPr>
          <a:xfrm>
            <a:off x="704850" y="2114929"/>
            <a:ext cx="2787605" cy="2342772"/>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endParaRPr lang="en-GB" noProof="0" dirty="0"/>
          </a:p>
        </p:txBody>
      </p:sp>
      <p:sp>
        <p:nvSpPr>
          <p:cNvPr id="6" name="Segnaposto testo 12">
            <a:extLst>
              <a:ext uri="{FF2B5EF4-FFF2-40B4-BE49-F238E27FC236}">
                <a16:creationId xmlns:a16="http://schemas.microsoft.com/office/drawing/2014/main" id="{6D542223-A76C-D34A-9887-2B22D2EAD825}"/>
              </a:ext>
            </a:extLst>
          </p:cNvPr>
          <p:cNvSpPr>
            <a:spLocks noGrp="1"/>
          </p:cNvSpPr>
          <p:nvPr>
            <p:ph type="body" sz="quarter" idx="62" hasCustomPrompt="1"/>
          </p:nvPr>
        </p:nvSpPr>
        <p:spPr>
          <a:xfrm>
            <a:off x="4711921" y="2114927"/>
            <a:ext cx="2787605" cy="2342773"/>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endParaRPr lang="en-GB" noProof="0" dirty="0"/>
          </a:p>
        </p:txBody>
      </p:sp>
      <p:sp>
        <p:nvSpPr>
          <p:cNvPr id="2" name="Title 1">
            <a:extLst>
              <a:ext uri="{FF2B5EF4-FFF2-40B4-BE49-F238E27FC236}">
                <a16:creationId xmlns:a16="http://schemas.microsoft.com/office/drawing/2014/main" id="{89070BEA-20A5-4FCC-B89D-6BA569BACD88}"/>
              </a:ext>
            </a:extLst>
          </p:cNvPr>
          <p:cNvSpPr>
            <a:spLocks noGrp="1"/>
          </p:cNvSpPr>
          <p:nvPr>
            <p:ph type="title" hasCustomPrompt="1"/>
          </p:nvPr>
        </p:nvSpPr>
        <p:spPr>
          <a:xfrm>
            <a:off x="704850" y="228480"/>
            <a:ext cx="7747000" cy="1625720"/>
          </a:xfrm>
          <a:prstGeom prst="rect">
            <a:avLst/>
          </a:prstGeom>
        </p:spPr>
        <p:txBody>
          <a:bodyPr/>
          <a:lstStyle>
            <a:lvl1pPr>
              <a:defRPr lang="en-US" sz="2400" b="0" i="0" kern="1200" cap="all" baseline="0" dirty="0">
                <a:solidFill>
                  <a:srgbClr val="6B489D"/>
                </a:solidFill>
                <a:latin typeface="+mj-lt"/>
                <a:ea typeface="Montserrat Hairline" charset="0"/>
                <a:cs typeface="Montserrat Hairline" charset="0"/>
              </a:defRPr>
            </a:lvl1pPr>
          </a:lstStyle>
          <a:p>
            <a:pPr lvl="0"/>
            <a:r>
              <a:rPr lang="en-GB" noProof="0"/>
              <a:t>EXAMPLE OF A LONG TITLE LOREM IPSUM DOLOR SIT. IT WILL BE USED TO OPEN A CHART WITH A VERY LONG SENTENCE INSTEAD OF A NORMAL TITLE</a:t>
            </a:r>
            <a:r>
              <a:rPr lang="en-GB"/>
              <a:t>. </a:t>
            </a:r>
            <a:endParaRPr lang="en-GB" dirty="0"/>
          </a:p>
        </p:txBody>
      </p:sp>
    </p:spTree>
    <p:extLst>
      <p:ext uri="{BB962C8B-B14F-4D97-AF65-F5344CB8AC3E}">
        <p14:creationId xmlns:p14="http://schemas.microsoft.com/office/powerpoint/2010/main" val="429152371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Title - 2 Columns">
    <p:spTree>
      <p:nvGrpSpPr>
        <p:cNvPr id="1" name=""/>
        <p:cNvGrpSpPr/>
        <p:nvPr/>
      </p:nvGrpSpPr>
      <p:grpSpPr>
        <a:xfrm>
          <a:off x="0" y="0"/>
          <a:ext cx="0" cy="0"/>
          <a:chOff x="0" y="0"/>
          <a:chExt cx="0" cy="0"/>
        </a:xfrm>
      </p:grpSpPr>
      <p:sp>
        <p:nvSpPr>
          <p:cNvPr id="4" name="Picture Placeholder 13">
            <a:extLst>
              <a:ext uri="{FF2B5EF4-FFF2-40B4-BE49-F238E27FC236}">
                <a16:creationId xmlns:a16="http://schemas.microsoft.com/office/drawing/2014/main" id="{750972F6-7EB1-7447-9AF1-A0F264B51996}"/>
              </a:ext>
            </a:extLst>
          </p:cNvPr>
          <p:cNvSpPr>
            <a:spLocks noGrp="1"/>
          </p:cNvSpPr>
          <p:nvPr>
            <p:ph type="pic" sz="quarter" idx="60" hasCustomPrompt="1"/>
          </p:nvPr>
        </p:nvSpPr>
        <p:spPr>
          <a:xfrm>
            <a:off x="5220732" y="0"/>
            <a:ext cx="3923268" cy="514350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5" name="Segnaposto testo 12">
            <a:extLst>
              <a:ext uri="{FF2B5EF4-FFF2-40B4-BE49-F238E27FC236}">
                <a16:creationId xmlns:a16="http://schemas.microsoft.com/office/drawing/2014/main" id="{F615284D-A2A3-F84D-82F8-101B8E87BE57}"/>
              </a:ext>
            </a:extLst>
          </p:cNvPr>
          <p:cNvSpPr>
            <a:spLocks noGrp="1"/>
          </p:cNvSpPr>
          <p:nvPr>
            <p:ph type="body" sz="quarter" idx="61" hasCustomPrompt="1"/>
          </p:nvPr>
        </p:nvSpPr>
        <p:spPr>
          <a:xfrm>
            <a:off x="711200" y="1423966"/>
            <a:ext cx="3860800" cy="3033734"/>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p>
        </p:txBody>
      </p:sp>
      <p:sp>
        <p:nvSpPr>
          <p:cNvPr id="2" name="Title 1">
            <a:extLst>
              <a:ext uri="{FF2B5EF4-FFF2-40B4-BE49-F238E27FC236}">
                <a16:creationId xmlns:a16="http://schemas.microsoft.com/office/drawing/2014/main" id="{04AD5F34-3B84-4605-9468-70C3D3741CB7}"/>
              </a:ext>
            </a:extLst>
          </p:cNvPr>
          <p:cNvSpPr>
            <a:spLocks noGrp="1"/>
          </p:cNvSpPr>
          <p:nvPr>
            <p:ph type="title" hasCustomPrompt="1"/>
          </p:nvPr>
        </p:nvSpPr>
        <p:spPr>
          <a:xfrm>
            <a:off x="711200" y="245727"/>
            <a:ext cx="3860800" cy="852824"/>
          </a:xfrm>
          <a:prstGeom prst="rect">
            <a:avLst/>
          </a:prstGeom>
        </p:spPr>
        <p:txBody>
          <a:bodyPr/>
          <a:lstStyle>
            <a:lvl1pPr>
              <a:defRPr lang="en-US" sz="2400" b="0" i="0" kern="1200" cap="all" baseline="0" smtClean="0">
                <a:solidFill>
                  <a:srgbClr val="6B489D"/>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169504446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ext+Title - 2 Columns">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08199A1-158E-7B48-91A7-E6E723F6A4C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461" r="9090"/>
          <a:stretch/>
        </p:blipFill>
        <p:spPr>
          <a:xfrm>
            <a:off x="5372100" y="0"/>
            <a:ext cx="3771900" cy="5143500"/>
          </a:xfrm>
          <a:prstGeom prst="rect">
            <a:avLst/>
          </a:prstGeom>
        </p:spPr>
      </p:pic>
      <p:pic>
        <p:nvPicPr>
          <p:cNvPr id="5" name="Immagine 2">
            <a:extLst>
              <a:ext uri="{FF2B5EF4-FFF2-40B4-BE49-F238E27FC236}">
                <a16:creationId xmlns:a16="http://schemas.microsoft.com/office/drawing/2014/main" id="{D3E826E6-A64E-9445-B3BB-0BEE7DE150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9" name="Segnaposto testo 12">
            <a:extLst>
              <a:ext uri="{FF2B5EF4-FFF2-40B4-BE49-F238E27FC236}">
                <a16:creationId xmlns:a16="http://schemas.microsoft.com/office/drawing/2014/main" id="{B39C96CD-AE76-AC44-80C8-D00EE7D1C30A}"/>
              </a:ext>
            </a:extLst>
          </p:cNvPr>
          <p:cNvSpPr>
            <a:spLocks noGrp="1"/>
          </p:cNvSpPr>
          <p:nvPr>
            <p:ph type="body" sz="quarter" idx="61" hasCustomPrompt="1"/>
          </p:nvPr>
        </p:nvSpPr>
        <p:spPr>
          <a:xfrm>
            <a:off x="704850" y="1411266"/>
            <a:ext cx="3867150" cy="3052784"/>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4"/>
              </a:buBlip>
              <a:tabLst/>
              <a:defRPr sz="1400" b="0" i="0">
                <a:solidFill>
                  <a:schemeClr val="tx2">
                    <a:lumMod val="50000"/>
                  </a:schemeClr>
                </a:solidFill>
                <a:latin typeface="+mn-lt"/>
              </a:defRPr>
            </a:lvl1pPr>
            <a:lvl2pPr marL="513737" indent="-170849">
              <a:lnSpc>
                <a:spcPct val="100000"/>
              </a:lnSpc>
              <a:buFontTx/>
              <a:buBlip>
                <a:blip r:embed="rId4"/>
              </a:buBlip>
              <a:defRPr sz="1100" b="0" i="0">
                <a:latin typeface="Trebuchet MS" panose="020B0703020202090204" pitchFamily="34" charset="0"/>
              </a:defRPr>
            </a:lvl2pPr>
            <a:lvl3pPr marL="857219" indent="-171444">
              <a:lnSpc>
                <a:spcPct val="100000"/>
              </a:lnSpc>
              <a:buFontTx/>
              <a:buBlip>
                <a:blip r:embed="rId4"/>
              </a:buBlip>
              <a:defRPr b="0" i="0">
                <a:latin typeface="Trebuchet MS" panose="020B0703020202090204" pitchFamily="34" charset="0"/>
              </a:defRPr>
            </a:lvl3pPr>
            <a:lvl4pPr marL="1200108" indent="-171444">
              <a:lnSpc>
                <a:spcPct val="100000"/>
              </a:lnSpc>
              <a:buFontTx/>
              <a:buBlip>
                <a:blip r:embed="rId4"/>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p>
        </p:txBody>
      </p:sp>
      <p:sp>
        <p:nvSpPr>
          <p:cNvPr id="2" name="Title 1">
            <a:extLst>
              <a:ext uri="{FF2B5EF4-FFF2-40B4-BE49-F238E27FC236}">
                <a16:creationId xmlns:a16="http://schemas.microsoft.com/office/drawing/2014/main" id="{FE41FA8B-E56F-4E4D-855A-702DAEBE0FE3}"/>
              </a:ext>
            </a:extLst>
          </p:cNvPr>
          <p:cNvSpPr>
            <a:spLocks noGrp="1"/>
          </p:cNvSpPr>
          <p:nvPr>
            <p:ph type="title" hasCustomPrompt="1"/>
          </p:nvPr>
        </p:nvSpPr>
        <p:spPr>
          <a:xfrm>
            <a:off x="704850" y="239377"/>
            <a:ext cx="3867150" cy="852824"/>
          </a:xfrm>
          <a:prstGeom prst="rect">
            <a:avLst/>
          </a:prstGeom>
        </p:spPr>
        <p:txBody>
          <a:bodyPr/>
          <a:lstStyle>
            <a:lvl1pPr>
              <a:defRPr lang="en-US" sz="2400" b="0" i="0" kern="1200" cap="all" baseline="0" smtClean="0">
                <a:solidFill>
                  <a:srgbClr val="6B489D"/>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312640623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ext+Title - 2 Columns">
    <p:spTree>
      <p:nvGrpSpPr>
        <p:cNvPr id="1" name=""/>
        <p:cNvGrpSpPr/>
        <p:nvPr/>
      </p:nvGrpSpPr>
      <p:grpSpPr>
        <a:xfrm>
          <a:off x="0" y="0"/>
          <a:ext cx="0" cy="0"/>
          <a:chOff x="0" y="0"/>
          <a:chExt cx="0" cy="0"/>
        </a:xfrm>
      </p:grpSpPr>
      <p:sp>
        <p:nvSpPr>
          <p:cNvPr id="4" name="Picture Placeholder 13">
            <a:extLst>
              <a:ext uri="{FF2B5EF4-FFF2-40B4-BE49-F238E27FC236}">
                <a16:creationId xmlns:a16="http://schemas.microsoft.com/office/drawing/2014/main" id="{750972F6-7EB1-7447-9AF1-A0F264B51996}"/>
              </a:ext>
            </a:extLst>
          </p:cNvPr>
          <p:cNvSpPr>
            <a:spLocks noGrp="1"/>
          </p:cNvSpPr>
          <p:nvPr>
            <p:ph type="pic" sz="quarter" idx="60" hasCustomPrompt="1"/>
          </p:nvPr>
        </p:nvSpPr>
        <p:spPr>
          <a:xfrm>
            <a:off x="397101" y="0"/>
            <a:ext cx="3923268" cy="514350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endParaRPr lang="en-GB" noProof="0" dirty="0"/>
          </a:p>
        </p:txBody>
      </p:sp>
      <p:sp>
        <p:nvSpPr>
          <p:cNvPr id="5" name="Segnaposto testo 12">
            <a:extLst>
              <a:ext uri="{FF2B5EF4-FFF2-40B4-BE49-F238E27FC236}">
                <a16:creationId xmlns:a16="http://schemas.microsoft.com/office/drawing/2014/main" id="{D5458D62-D3CC-9C46-89D0-9929EA7C5E5B}"/>
              </a:ext>
            </a:extLst>
          </p:cNvPr>
          <p:cNvSpPr>
            <a:spLocks noGrp="1"/>
          </p:cNvSpPr>
          <p:nvPr>
            <p:ph type="body" sz="quarter" idx="61" hasCustomPrompt="1"/>
          </p:nvPr>
        </p:nvSpPr>
        <p:spPr>
          <a:xfrm>
            <a:off x="4572000" y="1434931"/>
            <a:ext cx="3879850" cy="3029119"/>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a:t>Bullet number 1 Lorem ipsum dolor sit amet dolor consectetur adipis elit quam. Lorem ipsum dolor sit amet dolor consectetur </a:t>
            </a:r>
          </a:p>
          <a:p>
            <a:pPr lvl="1"/>
            <a:r>
              <a:rPr lang="en-GB" noProof="0"/>
              <a:t>Bullet</a:t>
            </a:r>
            <a:r>
              <a:rPr lang="en-GB"/>
              <a:t> 2</a:t>
            </a:r>
          </a:p>
          <a:p>
            <a:pPr lvl="2"/>
            <a:r>
              <a:rPr lang="en-GB"/>
              <a:t>Bullet 3</a:t>
            </a:r>
          </a:p>
          <a:p>
            <a:pPr lvl="3"/>
            <a:r>
              <a:rPr lang="en-GB"/>
              <a:t>Bullet 4</a:t>
            </a:r>
            <a:endParaRPr lang="en-GB" dirty="0"/>
          </a:p>
        </p:txBody>
      </p:sp>
      <p:sp>
        <p:nvSpPr>
          <p:cNvPr id="2" name="Title 1">
            <a:extLst>
              <a:ext uri="{FF2B5EF4-FFF2-40B4-BE49-F238E27FC236}">
                <a16:creationId xmlns:a16="http://schemas.microsoft.com/office/drawing/2014/main" id="{1C191E96-C1BB-4C57-88A8-7D7424E6469E}"/>
              </a:ext>
            </a:extLst>
          </p:cNvPr>
          <p:cNvSpPr>
            <a:spLocks noGrp="1"/>
          </p:cNvSpPr>
          <p:nvPr>
            <p:ph type="title" hasCustomPrompt="1"/>
          </p:nvPr>
        </p:nvSpPr>
        <p:spPr>
          <a:xfrm>
            <a:off x="4572000" y="230247"/>
            <a:ext cx="3879850" cy="459982"/>
          </a:xfrm>
          <a:prstGeom prst="rect">
            <a:avLst/>
          </a:prstGeom>
        </p:spPr>
        <p:txBody>
          <a:bodyPr/>
          <a:lstStyle>
            <a:lvl1pPr>
              <a:defRPr lang="en-US" sz="2400" b="0" i="0" kern="1200" cap="all" baseline="0" dirty="0">
                <a:solidFill>
                  <a:srgbClr val="6B489D"/>
                </a:solidFill>
                <a:latin typeface="+mj-lt"/>
                <a:ea typeface="Montserrat Hairline" charset="0"/>
                <a:cs typeface="Montserrat Hairline" charset="0"/>
              </a:defRPr>
            </a:lvl1pPr>
          </a:lstStyle>
          <a:p>
            <a:pPr lvl="0"/>
            <a:r>
              <a:rPr lang="en-GB" noProof="0"/>
              <a:t>EXAMPLE TITLE Max 1 line</a:t>
            </a:r>
            <a:endParaRPr lang="en-GB" noProof="0" dirty="0"/>
          </a:p>
        </p:txBody>
      </p:sp>
    </p:spTree>
    <p:extLst>
      <p:ext uri="{BB962C8B-B14F-4D97-AF65-F5344CB8AC3E}">
        <p14:creationId xmlns:p14="http://schemas.microsoft.com/office/powerpoint/2010/main" val="310245384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ext+Title - 2 Columns">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4A698ED-922B-244B-B386-B29C4CD19A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5950" y="0"/>
            <a:ext cx="3923268" cy="5143500"/>
          </a:xfrm>
          <a:prstGeom prst="rect">
            <a:avLst/>
          </a:prstGeom>
        </p:spPr>
      </p:pic>
      <p:sp>
        <p:nvSpPr>
          <p:cNvPr id="7" name="Segnaposto testo 12">
            <a:extLst>
              <a:ext uri="{FF2B5EF4-FFF2-40B4-BE49-F238E27FC236}">
                <a16:creationId xmlns:a16="http://schemas.microsoft.com/office/drawing/2014/main" id="{41B84CF4-C5D5-3E4A-BE6F-CB2E3E4C8BF3}"/>
              </a:ext>
            </a:extLst>
          </p:cNvPr>
          <p:cNvSpPr>
            <a:spLocks noGrp="1"/>
          </p:cNvSpPr>
          <p:nvPr>
            <p:ph type="body" sz="quarter" idx="61" hasCustomPrompt="1"/>
          </p:nvPr>
        </p:nvSpPr>
        <p:spPr>
          <a:xfrm>
            <a:off x="4572000" y="1415881"/>
            <a:ext cx="3886200" cy="3041819"/>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3"/>
              </a:buBlip>
              <a:tabLst/>
              <a:defRPr sz="1400" b="0" i="0">
                <a:solidFill>
                  <a:schemeClr val="tx2">
                    <a:lumMod val="50000"/>
                  </a:schemeClr>
                </a:solidFill>
                <a:latin typeface="+mn-lt"/>
              </a:defRPr>
            </a:lvl1pPr>
            <a:lvl2pPr marL="513737" indent="-170849">
              <a:lnSpc>
                <a:spcPct val="100000"/>
              </a:lnSpc>
              <a:buFontTx/>
              <a:buBlip>
                <a:blip r:embed="rId3"/>
              </a:buBlip>
              <a:defRPr sz="1100" b="0" i="0">
                <a:latin typeface="Trebuchet MS" panose="020B0703020202090204" pitchFamily="34" charset="0"/>
              </a:defRPr>
            </a:lvl2pPr>
            <a:lvl3pPr marL="857219" indent="-171444">
              <a:lnSpc>
                <a:spcPct val="100000"/>
              </a:lnSpc>
              <a:buFontTx/>
              <a:buBlip>
                <a:blip r:embed="rId3"/>
              </a:buBlip>
              <a:defRPr b="0" i="0">
                <a:latin typeface="Trebuchet MS" panose="020B0703020202090204" pitchFamily="34" charset="0"/>
              </a:defRPr>
            </a:lvl3pPr>
            <a:lvl4pPr marL="1200108" indent="-171444">
              <a:lnSpc>
                <a:spcPct val="100000"/>
              </a:lnSpc>
              <a:buFontTx/>
              <a:buBlip>
                <a:blip r:embed="rId3"/>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p>
        </p:txBody>
      </p:sp>
      <p:sp>
        <p:nvSpPr>
          <p:cNvPr id="2" name="Title 1">
            <a:extLst>
              <a:ext uri="{FF2B5EF4-FFF2-40B4-BE49-F238E27FC236}">
                <a16:creationId xmlns:a16="http://schemas.microsoft.com/office/drawing/2014/main" id="{A7851A0B-DF3A-47AB-9028-265FE918271B}"/>
              </a:ext>
            </a:extLst>
          </p:cNvPr>
          <p:cNvSpPr>
            <a:spLocks noGrp="1"/>
          </p:cNvSpPr>
          <p:nvPr>
            <p:ph type="title" hasCustomPrompt="1"/>
          </p:nvPr>
        </p:nvSpPr>
        <p:spPr>
          <a:xfrm>
            <a:off x="4572000" y="236597"/>
            <a:ext cx="3886200" cy="459982"/>
          </a:xfrm>
          <a:prstGeom prst="rect">
            <a:avLst/>
          </a:prstGeom>
        </p:spPr>
        <p:txBody>
          <a:bodyPr/>
          <a:lstStyle>
            <a:lvl1pPr>
              <a:defRPr lang="en-US" sz="2400" b="0" i="0" kern="1200" cap="all" baseline="0" dirty="0">
                <a:solidFill>
                  <a:srgbClr val="6B489D"/>
                </a:solidFill>
                <a:latin typeface="+mj-lt"/>
                <a:ea typeface="Montserrat Hairline" charset="0"/>
                <a:cs typeface="Montserrat Hairline" charset="0"/>
              </a:defRPr>
            </a:lvl1pPr>
          </a:lstStyle>
          <a:p>
            <a:pPr lvl="0"/>
            <a:r>
              <a:rPr lang="en-GB" noProof="0"/>
              <a:t>EXAMPLE TITLE max 1 line</a:t>
            </a:r>
          </a:p>
        </p:txBody>
      </p:sp>
    </p:spTree>
    <p:extLst>
      <p:ext uri="{BB962C8B-B14F-4D97-AF65-F5344CB8AC3E}">
        <p14:creationId xmlns:p14="http://schemas.microsoft.com/office/powerpoint/2010/main" val="115487861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ext+Title - 2 Columns">
    <p:spTree>
      <p:nvGrpSpPr>
        <p:cNvPr id="1" name=""/>
        <p:cNvGrpSpPr/>
        <p:nvPr/>
      </p:nvGrpSpPr>
      <p:grpSpPr>
        <a:xfrm>
          <a:off x="0" y="0"/>
          <a:ext cx="0" cy="0"/>
          <a:chOff x="0" y="0"/>
          <a:chExt cx="0" cy="0"/>
        </a:xfrm>
      </p:grpSpPr>
      <p:sp>
        <p:nvSpPr>
          <p:cNvPr id="4" name="Picture Placeholder 13">
            <a:extLst>
              <a:ext uri="{FF2B5EF4-FFF2-40B4-BE49-F238E27FC236}">
                <a16:creationId xmlns:a16="http://schemas.microsoft.com/office/drawing/2014/main" id="{4E209A45-D415-AD44-9B2C-1A1F89780DEF}"/>
              </a:ext>
            </a:extLst>
          </p:cNvPr>
          <p:cNvSpPr>
            <a:spLocks noGrp="1"/>
          </p:cNvSpPr>
          <p:nvPr>
            <p:ph type="pic" sz="quarter" idx="60" hasCustomPrompt="1"/>
          </p:nvPr>
        </p:nvSpPr>
        <p:spPr>
          <a:xfrm>
            <a:off x="393245" y="2570325"/>
            <a:ext cx="8752872" cy="2573176"/>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7" name="Segnaposto testo 12">
            <a:extLst>
              <a:ext uri="{FF2B5EF4-FFF2-40B4-BE49-F238E27FC236}">
                <a16:creationId xmlns:a16="http://schemas.microsoft.com/office/drawing/2014/main" id="{F35E5754-217C-2846-8DED-28C0B1FC9E8E}"/>
              </a:ext>
            </a:extLst>
          </p:cNvPr>
          <p:cNvSpPr>
            <a:spLocks noGrp="1"/>
          </p:cNvSpPr>
          <p:nvPr>
            <p:ph type="body" sz="quarter" idx="61" hasCustomPrompt="1"/>
          </p:nvPr>
        </p:nvSpPr>
        <p:spPr>
          <a:xfrm>
            <a:off x="704850" y="1185854"/>
            <a:ext cx="7378437" cy="1170168"/>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p>
        </p:txBody>
      </p:sp>
      <p:sp>
        <p:nvSpPr>
          <p:cNvPr id="2" name="Title 1">
            <a:extLst>
              <a:ext uri="{FF2B5EF4-FFF2-40B4-BE49-F238E27FC236}">
                <a16:creationId xmlns:a16="http://schemas.microsoft.com/office/drawing/2014/main" id="{C4E3D9D1-2CE1-4008-B092-42BF5A31F2F9}"/>
              </a:ext>
            </a:extLst>
          </p:cNvPr>
          <p:cNvSpPr>
            <a:spLocks noGrp="1"/>
          </p:cNvSpPr>
          <p:nvPr>
            <p:ph type="title" hasCustomPrompt="1"/>
          </p:nvPr>
        </p:nvSpPr>
        <p:spPr>
          <a:xfrm>
            <a:off x="704850" y="234814"/>
            <a:ext cx="7378437" cy="736737"/>
          </a:xfrm>
          <a:prstGeom prst="rect">
            <a:avLst/>
          </a:prstGeom>
        </p:spPr>
        <p:txBody>
          <a:bodyPr/>
          <a:lstStyle>
            <a:lvl1pPr marL="0" indent="0" algn="l" defTabSz="685181" rtl="0" eaLnBrk="1" fontAlgn="base" hangingPunct="1">
              <a:lnSpc>
                <a:spcPct val="90000"/>
              </a:lnSpc>
              <a:spcBef>
                <a:spcPts val="750"/>
              </a:spcBef>
              <a:spcAft>
                <a:spcPct val="0"/>
              </a:spcAft>
              <a:buFont typeface="Arial" panose="020B0604020202020204" pitchFamily="34" charset="0"/>
              <a:buNone/>
              <a:defRPr lang="en-US" sz="2400" b="0" i="0" kern="1200" cap="all" baseline="0" dirty="0">
                <a:solidFill>
                  <a:schemeClr val="accent1"/>
                </a:solidFill>
                <a:latin typeface="+mj-lt"/>
                <a:ea typeface="Montserrat Hairline" charset="0"/>
                <a:cs typeface="Montserrat Hairline" charset="0"/>
              </a:defRPr>
            </a:lvl1pPr>
          </a:lstStyle>
          <a:p>
            <a:r>
              <a:rPr lang="en-GB" noProof="0">
                <a:solidFill>
                  <a:schemeClr val="accent1"/>
                </a:solidFill>
              </a:rPr>
              <a:t>EXAMPLE OF A LONG TITLE LOREM IPSUM DOLOR SIT Max 2 lines</a:t>
            </a:r>
          </a:p>
        </p:txBody>
      </p:sp>
    </p:spTree>
    <p:extLst>
      <p:ext uri="{BB962C8B-B14F-4D97-AF65-F5344CB8AC3E}">
        <p14:creationId xmlns:p14="http://schemas.microsoft.com/office/powerpoint/2010/main" val="44235559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ext+Title - 2 Columns">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A02F7F5F-7874-A94A-804E-21BF814E76F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8232" y="2571750"/>
            <a:ext cx="8753652" cy="2571750"/>
          </a:xfrm>
          <a:prstGeom prst="rect">
            <a:avLst/>
          </a:prstGeom>
        </p:spPr>
      </p:pic>
      <p:pic>
        <p:nvPicPr>
          <p:cNvPr id="5" name="Immagine 2">
            <a:extLst>
              <a:ext uri="{FF2B5EF4-FFF2-40B4-BE49-F238E27FC236}">
                <a16:creationId xmlns:a16="http://schemas.microsoft.com/office/drawing/2014/main" id="{04C91610-6640-864C-BC1F-6D36BB0058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8" name="Segnaposto testo 12">
            <a:extLst>
              <a:ext uri="{FF2B5EF4-FFF2-40B4-BE49-F238E27FC236}">
                <a16:creationId xmlns:a16="http://schemas.microsoft.com/office/drawing/2014/main" id="{1999B5C0-91C2-BC45-A230-5B602708C325}"/>
              </a:ext>
            </a:extLst>
          </p:cNvPr>
          <p:cNvSpPr>
            <a:spLocks noGrp="1"/>
          </p:cNvSpPr>
          <p:nvPr>
            <p:ph type="body" sz="quarter" idx="61" hasCustomPrompt="1"/>
          </p:nvPr>
        </p:nvSpPr>
        <p:spPr>
          <a:xfrm>
            <a:off x="698500" y="1185854"/>
            <a:ext cx="7713978" cy="1170168"/>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4"/>
              </a:buBlip>
              <a:tabLst/>
              <a:defRPr sz="1400" b="0" i="0">
                <a:solidFill>
                  <a:schemeClr val="tx2">
                    <a:lumMod val="50000"/>
                  </a:schemeClr>
                </a:solidFill>
                <a:latin typeface="+mn-lt"/>
              </a:defRPr>
            </a:lvl1pPr>
            <a:lvl2pPr marL="513737" indent="-170849">
              <a:lnSpc>
                <a:spcPct val="100000"/>
              </a:lnSpc>
              <a:buFontTx/>
              <a:buBlip>
                <a:blip r:embed="rId4"/>
              </a:buBlip>
              <a:defRPr sz="1100" b="0" i="0">
                <a:latin typeface="Trebuchet MS" panose="020B0703020202090204" pitchFamily="34" charset="0"/>
              </a:defRPr>
            </a:lvl2pPr>
            <a:lvl3pPr marL="857219" indent="-171444">
              <a:lnSpc>
                <a:spcPct val="100000"/>
              </a:lnSpc>
              <a:buFontTx/>
              <a:buBlip>
                <a:blip r:embed="rId4"/>
              </a:buBlip>
              <a:defRPr b="0" i="0">
                <a:latin typeface="Trebuchet MS" panose="020B0703020202090204" pitchFamily="34" charset="0"/>
              </a:defRPr>
            </a:lvl3pPr>
            <a:lvl4pPr marL="1200108" indent="-171444">
              <a:lnSpc>
                <a:spcPct val="100000"/>
              </a:lnSpc>
              <a:buFontTx/>
              <a:buBlip>
                <a:blip r:embed="rId4"/>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p>
        </p:txBody>
      </p:sp>
      <p:sp>
        <p:nvSpPr>
          <p:cNvPr id="2" name="Title 1">
            <a:extLst>
              <a:ext uri="{FF2B5EF4-FFF2-40B4-BE49-F238E27FC236}">
                <a16:creationId xmlns:a16="http://schemas.microsoft.com/office/drawing/2014/main" id="{8D2B4A00-057A-405C-9BC8-C81E8A5CCE52}"/>
              </a:ext>
            </a:extLst>
          </p:cNvPr>
          <p:cNvSpPr>
            <a:spLocks noGrp="1"/>
          </p:cNvSpPr>
          <p:nvPr>
            <p:ph type="title" hasCustomPrompt="1"/>
          </p:nvPr>
        </p:nvSpPr>
        <p:spPr>
          <a:xfrm>
            <a:off x="698500" y="234814"/>
            <a:ext cx="7719770" cy="601211"/>
          </a:xfrm>
          <a:prstGeom prst="rect">
            <a:avLst/>
          </a:prstGeom>
        </p:spPr>
        <p:txBody>
          <a:bodyPr/>
          <a:lstStyle>
            <a:lvl1pPr>
              <a:defRPr lang="en-US" sz="2400" b="0" i="0" kern="1200" cap="all" baseline="0" dirty="0">
                <a:solidFill>
                  <a:schemeClr val="accent1"/>
                </a:solidFill>
                <a:latin typeface="+mj-lt"/>
                <a:ea typeface="Montserrat Hairline" charset="0"/>
                <a:cs typeface="Montserrat Hairline" charset="0"/>
              </a:defRPr>
            </a:lvl1pPr>
          </a:lstStyle>
          <a:p>
            <a:r>
              <a:rPr lang="en-GB" noProof="0">
                <a:solidFill>
                  <a:schemeClr val="accent1"/>
                </a:solidFill>
              </a:rPr>
              <a:t>EXAMPLE OF A LONG TITLE LOREM IPSUM DOLOR SIT.</a:t>
            </a:r>
          </a:p>
        </p:txBody>
      </p:sp>
    </p:spTree>
    <p:extLst>
      <p:ext uri="{BB962C8B-B14F-4D97-AF65-F5344CB8AC3E}">
        <p14:creationId xmlns:p14="http://schemas.microsoft.com/office/powerpoint/2010/main" val="280618675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21036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LE_Full_Screen">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BE1C9A0C-9D1B-DA4B-8FB0-EF4D69C315B7}"/>
              </a:ext>
            </a:extLst>
          </p:cNvPr>
          <p:cNvSpPr>
            <a:spLocks noGrp="1"/>
          </p:cNvSpPr>
          <p:nvPr>
            <p:ph type="pic" sz="quarter" idx="60" hasCustomPrompt="1"/>
          </p:nvPr>
        </p:nvSpPr>
        <p:spPr>
          <a:xfrm>
            <a:off x="395416" y="0"/>
            <a:ext cx="8748584" cy="514350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Tree>
    <p:extLst>
      <p:ext uri="{BB962C8B-B14F-4D97-AF65-F5344CB8AC3E}">
        <p14:creationId xmlns:p14="http://schemas.microsoft.com/office/powerpoint/2010/main" val="241320803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ALE_Title_3">
    <p:spTree>
      <p:nvGrpSpPr>
        <p:cNvPr id="1" name=""/>
        <p:cNvGrpSpPr/>
        <p:nvPr/>
      </p:nvGrpSpPr>
      <p:grpSpPr>
        <a:xfrm>
          <a:off x="0" y="0"/>
          <a:ext cx="0" cy="0"/>
          <a:chOff x="0" y="0"/>
          <a:chExt cx="0" cy="0"/>
        </a:xfrm>
      </p:grpSpPr>
      <p:pic>
        <p:nvPicPr>
          <p:cNvPr id="9" name="Immagine 6">
            <a:extLst>
              <a:ext uri="{FF2B5EF4-FFF2-40B4-BE49-F238E27FC236}">
                <a16:creationId xmlns:a16="http://schemas.microsoft.com/office/drawing/2014/main" id="{71E4C305-FE3D-C04F-8281-D47D58A4E0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81" y="0"/>
            <a:ext cx="9141619" cy="5143500"/>
          </a:xfrm>
          <a:prstGeom prst="rect">
            <a:avLst/>
          </a:prstGeom>
        </p:spPr>
      </p:pic>
      <p:pic>
        <p:nvPicPr>
          <p:cNvPr id="11" name="Immagine 10">
            <a:extLst>
              <a:ext uri="{FF2B5EF4-FFF2-40B4-BE49-F238E27FC236}">
                <a16:creationId xmlns:a16="http://schemas.microsoft.com/office/drawing/2014/main" id="{0DA8E9C6-1B86-8243-B05F-6701722702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6" name="Title 1">
            <a:extLst>
              <a:ext uri="{FF2B5EF4-FFF2-40B4-BE49-F238E27FC236}">
                <a16:creationId xmlns:a16="http://schemas.microsoft.com/office/drawing/2014/main" id="{1406887E-C08B-8844-8130-668C6335F942}"/>
              </a:ext>
            </a:extLst>
          </p:cNvPr>
          <p:cNvSpPr>
            <a:spLocks noGrp="1"/>
          </p:cNvSpPr>
          <p:nvPr>
            <p:ph type="ctrTitle" hasCustomPrompt="1"/>
          </p:nvPr>
        </p:nvSpPr>
        <p:spPr>
          <a:xfrm>
            <a:off x="478800" y="727202"/>
            <a:ext cx="4532400" cy="772471"/>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GB" noProof="0"/>
              <a:t>Master title</a:t>
            </a:r>
          </a:p>
        </p:txBody>
      </p:sp>
      <p:sp>
        <p:nvSpPr>
          <p:cNvPr id="10" name="Text Placeholder 2">
            <a:extLst>
              <a:ext uri="{FF2B5EF4-FFF2-40B4-BE49-F238E27FC236}">
                <a16:creationId xmlns:a16="http://schemas.microsoft.com/office/drawing/2014/main" id="{78072FF4-35FC-9A4D-8BD0-28109FAD0BD4}"/>
              </a:ext>
            </a:extLst>
          </p:cNvPr>
          <p:cNvSpPr>
            <a:spLocks noGrp="1"/>
          </p:cNvSpPr>
          <p:nvPr>
            <p:ph type="body" idx="1" hasCustomPrompt="1"/>
          </p:nvPr>
        </p:nvSpPr>
        <p:spPr>
          <a:xfrm>
            <a:off x="478800" y="2293200"/>
            <a:ext cx="7617796" cy="1125140"/>
          </a:xfrm>
          <a:prstGeom prst="rect">
            <a:avLst/>
          </a:prstGeom>
        </p:spPr>
        <p:txBody>
          <a:bodyPr>
            <a:normAutofit/>
          </a:bodyPr>
          <a:lstStyle>
            <a:lvl1pPr marL="0" indent="0">
              <a:buNone/>
              <a:defRPr sz="1200" b="0" i="0" cap="all" spc="230" baseline="0">
                <a:solidFill>
                  <a:schemeClr val="bg1"/>
                </a:solidFill>
                <a:latin typeface="Trebuchet MS" panose="020B0703020202090204" pitchFamily="34" charset="0"/>
              </a:defRPr>
            </a:lvl1pPr>
            <a:lvl2pPr marL="342887" indent="0">
              <a:buNone/>
              <a:defRPr sz="1500">
                <a:solidFill>
                  <a:schemeClr val="tx1">
                    <a:tint val="75000"/>
                  </a:schemeClr>
                </a:solidFill>
              </a:defRPr>
            </a:lvl2pPr>
            <a:lvl3pPr marL="685776" indent="0">
              <a:buNone/>
              <a:defRPr sz="1350">
                <a:solidFill>
                  <a:schemeClr val="tx1">
                    <a:tint val="75000"/>
                  </a:schemeClr>
                </a:solidFill>
              </a:defRPr>
            </a:lvl3pPr>
            <a:lvl4pPr marL="1028664" indent="0">
              <a:buNone/>
              <a:defRPr sz="1200">
                <a:solidFill>
                  <a:schemeClr val="tx1">
                    <a:tint val="75000"/>
                  </a:schemeClr>
                </a:solidFill>
              </a:defRPr>
            </a:lvl4pPr>
            <a:lvl5pPr marL="1371553" indent="0">
              <a:buNone/>
              <a:defRPr sz="1200">
                <a:solidFill>
                  <a:schemeClr val="tx1">
                    <a:tint val="75000"/>
                  </a:schemeClr>
                </a:solidFill>
              </a:defRPr>
            </a:lvl5pPr>
            <a:lvl6pPr marL="1714440" indent="0">
              <a:buNone/>
              <a:defRPr sz="1200">
                <a:solidFill>
                  <a:schemeClr val="tx1">
                    <a:tint val="75000"/>
                  </a:schemeClr>
                </a:solidFill>
              </a:defRPr>
            </a:lvl6pPr>
            <a:lvl7pPr marL="2057327" indent="0">
              <a:buNone/>
              <a:defRPr sz="1200">
                <a:solidFill>
                  <a:schemeClr val="tx1">
                    <a:tint val="75000"/>
                  </a:schemeClr>
                </a:solidFill>
              </a:defRPr>
            </a:lvl7pPr>
            <a:lvl8pPr marL="2400216" indent="0">
              <a:buNone/>
              <a:defRPr sz="1200">
                <a:solidFill>
                  <a:schemeClr val="tx1">
                    <a:tint val="75000"/>
                  </a:schemeClr>
                </a:solidFill>
              </a:defRPr>
            </a:lvl8pPr>
            <a:lvl9pPr marL="2743105" indent="0">
              <a:buNone/>
              <a:defRPr sz="1200">
                <a:solidFill>
                  <a:schemeClr val="tx1">
                    <a:tint val="75000"/>
                  </a:schemeClr>
                </a:solidFill>
              </a:defRPr>
            </a:lvl9pPr>
          </a:lstStyle>
          <a:p>
            <a:pPr lvl="0"/>
            <a:r>
              <a:rPr lang="en-GB" noProof="0"/>
              <a:t>CLICK TO EDIT SUBTITLE</a:t>
            </a:r>
          </a:p>
        </p:txBody>
      </p:sp>
    </p:spTree>
    <p:extLst>
      <p:ext uri="{BB962C8B-B14F-4D97-AF65-F5344CB8AC3E}">
        <p14:creationId xmlns:p14="http://schemas.microsoft.com/office/powerpoint/2010/main" val="28552905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Big-Picture">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2B63138-8CC1-984C-8533-003C9425C76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120" y="0"/>
            <a:ext cx="8751368" cy="5143500"/>
          </a:xfrm>
          <a:prstGeom prst="rect">
            <a:avLst/>
          </a:prstGeom>
        </p:spPr>
      </p:pic>
      <p:sp>
        <p:nvSpPr>
          <p:cNvPr id="2" name="Title 1">
            <a:extLst>
              <a:ext uri="{FF2B5EF4-FFF2-40B4-BE49-F238E27FC236}">
                <a16:creationId xmlns:a16="http://schemas.microsoft.com/office/drawing/2014/main" id="{16476500-E6DD-495C-83CA-2D26099CA491}"/>
              </a:ext>
            </a:extLst>
          </p:cNvPr>
          <p:cNvSpPr>
            <a:spLocks noGrp="1"/>
          </p:cNvSpPr>
          <p:nvPr>
            <p:ph type="title" hasCustomPrompt="1"/>
          </p:nvPr>
        </p:nvSpPr>
        <p:spPr>
          <a:xfrm>
            <a:off x="6265606" y="133352"/>
            <a:ext cx="2651732" cy="1162646"/>
          </a:xfrm>
          <a:prstGeom prst="rect">
            <a:avLst/>
          </a:prstGeom>
        </p:spPr>
        <p:txBody>
          <a:bodyPr/>
          <a:lstStyle>
            <a:lvl1pPr>
              <a:defRPr lang="en-US" sz="2400" b="0" i="0" kern="1200" cap="small" baseline="0" dirty="0">
                <a:solidFill>
                  <a:srgbClr val="6B489D"/>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215231167"/>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C720421-6578-1847-8F03-B5D9DF94B2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220" y="0"/>
            <a:ext cx="8751368" cy="5143500"/>
          </a:xfrm>
          <a:prstGeom prst="rect">
            <a:avLst/>
          </a:prstGeom>
        </p:spPr>
      </p:pic>
      <p:sp>
        <p:nvSpPr>
          <p:cNvPr id="2" name="Title 1">
            <a:extLst>
              <a:ext uri="{FF2B5EF4-FFF2-40B4-BE49-F238E27FC236}">
                <a16:creationId xmlns:a16="http://schemas.microsoft.com/office/drawing/2014/main" id="{0689B586-F19D-48D2-86F8-777479C55A50}"/>
              </a:ext>
            </a:extLst>
          </p:cNvPr>
          <p:cNvSpPr>
            <a:spLocks noGrp="1"/>
          </p:cNvSpPr>
          <p:nvPr>
            <p:ph type="title" hasCustomPrompt="1"/>
          </p:nvPr>
        </p:nvSpPr>
        <p:spPr>
          <a:xfrm>
            <a:off x="6265606" y="133351"/>
            <a:ext cx="2651732" cy="1162645"/>
          </a:xfrm>
          <a:prstGeom prst="rect">
            <a:avLst/>
          </a:prstGeom>
        </p:spPr>
        <p:txBody>
          <a:bodyPr/>
          <a:lstStyle>
            <a:lvl1pPr>
              <a:defRPr lang="en-US" sz="2400" b="0" i="0" kern="1200" cap="small" baseline="0" dirty="0">
                <a:solidFill>
                  <a:srgbClr val="6B489D"/>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2503680540"/>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DCCD115-EF1D-014D-A638-EDBDD52272B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436" y="0"/>
            <a:ext cx="8754564" cy="5143500"/>
          </a:xfrm>
          <a:prstGeom prst="rect">
            <a:avLst/>
          </a:prstGeom>
        </p:spPr>
      </p:pic>
      <p:sp>
        <p:nvSpPr>
          <p:cNvPr id="2" name="Title 1">
            <a:extLst>
              <a:ext uri="{FF2B5EF4-FFF2-40B4-BE49-F238E27FC236}">
                <a16:creationId xmlns:a16="http://schemas.microsoft.com/office/drawing/2014/main" id="{A604EBEA-859B-4427-8AE5-E7714F3A3A67}"/>
              </a:ext>
            </a:extLst>
          </p:cNvPr>
          <p:cNvSpPr>
            <a:spLocks noGrp="1"/>
          </p:cNvSpPr>
          <p:nvPr>
            <p:ph type="title" hasCustomPrompt="1"/>
          </p:nvPr>
        </p:nvSpPr>
        <p:spPr>
          <a:xfrm>
            <a:off x="5334000" y="4552951"/>
            <a:ext cx="3581400" cy="476846"/>
          </a:xfrm>
          <a:prstGeom prst="rect">
            <a:avLst/>
          </a:prstGeom>
        </p:spPr>
        <p:txBody>
          <a:bodyPr/>
          <a:lstStyle>
            <a:lvl1pPr>
              <a:defRPr lang="en-US" sz="2400" b="0" i="0" kern="1200" cap="small" baseline="0" dirty="0">
                <a:solidFill>
                  <a:schemeClr val="bg2"/>
                </a:solidFill>
                <a:latin typeface="+mj-lt"/>
                <a:ea typeface="Montserrat Hairline" charset="0"/>
                <a:cs typeface="Montserrat Hairline" charset="0"/>
              </a:defRPr>
            </a:lvl1pPr>
          </a:lstStyle>
          <a:p>
            <a:pPr lvl="0"/>
            <a:r>
              <a:rPr lang="en-GB" noProof="0"/>
              <a:t>EXAMPLE</a:t>
            </a:r>
            <a:r>
              <a:rPr lang="en-GB"/>
              <a:t> TITLE 1 LINE</a:t>
            </a:r>
            <a:endParaRPr lang="en-GB" dirty="0"/>
          </a:p>
        </p:txBody>
      </p:sp>
    </p:spTree>
    <p:extLst>
      <p:ext uri="{BB962C8B-B14F-4D97-AF65-F5344CB8AC3E}">
        <p14:creationId xmlns:p14="http://schemas.microsoft.com/office/powerpoint/2010/main" val="203415061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Big-Picture">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5C5ACA9-A9EA-B24F-A133-2B35126EC0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436" y="0"/>
            <a:ext cx="8754564" cy="5143500"/>
          </a:xfrm>
          <a:prstGeom prst="rect">
            <a:avLst/>
          </a:prstGeom>
        </p:spPr>
      </p:pic>
      <p:sp>
        <p:nvSpPr>
          <p:cNvPr id="2" name="Title 1">
            <a:extLst>
              <a:ext uri="{FF2B5EF4-FFF2-40B4-BE49-F238E27FC236}">
                <a16:creationId xmlns:a16="http://schemas.microsoft.com/office/drawing/2014/main" id="{4CC83F8F-F5F8-49FF-976C-6E04A1B940E9}"/>
              </a:ext>
            </a:extLst>
          </p:cNvPr>
          <p:cNvSpPr>
            <a:spLocks noGrp="1"/>
          </p:cNvSpPr>
          <p:nvPr>
            <p:ph type="title" hasCustomPrompt="1"/>
          </p:nvPr>
        </p:nvSpPr>
        <p:spPr>
          <a:xfrm>
            <a:off x="628650" y="234813"/>
            <a:ext cx="2643285" cy="1162645"/>
          </a:xfrm>
          <a:prstGeom prst="rect">
            <a:avLst/>
          </a:prstGeom>
        </p:spPr>
        <p:txBody>
          <a:bodyPr/>
          <a:lstStyle>
            <a:lvl1pPr>
              <a:defRPr lang="en-US" sz="2400" b="0" i="0" kern="1200" cap="small" baseline="0" dirty="0">
                <a:solidFill>
                  <a:schemeClr val="bg2"/>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3238632516"/>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0CE50BD-DE95-804A-B72D-F8B6BC2D3D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436" y="0"/>
            <a:ext cx="8754564" cy="5143500"/>
          </a:xfrm>
          <a:prstGeom prst="rect">
            <a:avLst/>
          </a:prstGeom>
        </p:spPr>
      </p:pic>
      <p:sp>
        <p:nvSpPr>
          <p:cNvPr id="2" name="Title 1">
            <a:extLst>
              <a:ext uri="{FF2B5EF4-FFF2-40B4-BE49-F238E27FC236}">
                <a16:creationId xmlns:a16="http://schemas.microsoft.com/office/drawing/2014/main" id="{B30C2B2C-EFE4-48A6-9A5B-D6F9975FDF43}"/>
              </a:ext>
            </a:extLst>
          </p:cNvPr>
          <p:cNvSpPr>
            <a:spLocks noGrp="1"/>
          </p:cNvSpPr>
          <p:nvPr>
            <p:ph type="title" hasCustomPrompt="1"/>
          </p:nvPr>
        </p:nvSpPr>
        <p:spPr>
          <a:xfrm>
            <a:off x="628650" y="234813"/>
            <a:ext cx="2646258" cy="1162645"/>
          </a:xfrm>
          <a:prstGeom prst="rect">
            <a:avLst/>
          </a:prstGeom>
        </p:spPr>
        <p:txBody>
          <a:bodyPr/>
          <a:lstStyle>
            <a:lvl1pPr>
              <a:defRPr lang="en-US" sz="2400" b="0" i="0" kern="1200" cap="small" baseline="0">
                <a:solidFill>
                  <a:schemeClr val="bg1"/>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35592853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Big-Picture">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814C982-3D6F-074F-B27B-3B87EE5048A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7810" y="0"/>
            <a:ext cx="8752778" cy="5143500"/>
          </a:xfrm>
          <a:prstGeom prst="rect">
            <a:avLst/>
          </a:prstGeom>
        </p:spPr>
      </p:pic>
      <p:sp>
        <p:nvSpPr>
          <p:cNvPr id="2" name="Title 1">
            <a:extLst>
              <a:ext uri="{FF2B5EF4-FFF2-40B4-BE49-F238E27FC236}">
                <a16:creationId xmlns:a16="http://schemas.microsoft.com/office/drawing/2014/main" id="{10FE9276-1139-45B6-B23B-12F913B78A3B}"/>
              </a:ext>
            </a:extLst>
          </p:cNvPr>
          <p:cNvSpPr>
            <a:spLocks noGrp="1"/>
          </p:cNvSpPr>
          <p:nvPr>
            <p:ph type="title" hasCustomPrompt="1"/>
          </p:nvPr>
        </p:nvSpPr>
        <p:spPr>
          <a:xfrm>
            <a:off x="628649" y="234813"/>
            <a:ext cx="2640467" cy="1162645"/>
          </a:xfrm>
          <a:prstGeom prst="rect">
            <a:avLst/>
          </a:prstGeom>
        </p:spPr>
        <p:txBody>
          <a:bodyPr/>
          <a:lstStyle>
            <a:lvl1pPr>
              <a:defRPr lang="en-US" sz="2400" b="0" i="0" kern="1200" cap="small" baseline="0" dirty="0">
                <a:solidFill>
                  <a:schemeClr val="bg1"/>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325228115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AB9A6CB-FC50-094C-BB9B-1ECF6EE612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7810" y="0"/>
            <a:ext cx="8752778" cy="5143500"/>
          </a:xfrm>
          <a:prstGeom prst="rect">
            <a:avLst/>
          </a:prstGeom>
        </p:spPr>
      </p:pic>
      <p:sp>
        <p:nvSpPr>
          <p:cNvPr id="2" name="Title 1">
            <a:extLst>
              <a:ext uri="{FF2B5EF4-FFF2-40B4-BE49-F238E27FC236}">
                <a16:creationId xmlns:a16="http://schemas.microsoft.com/office/drawing/2014/main" id="{972612C8-7527-401E-B1AE-E876FE3E70B7}"/>
              </a:ext>
            </a:extLst>
          </p:cNvPr>
          <p:cNvSpPr>
            <a:spLocks noGrp="1"/>
          </p:cNvSpPr>
          <p:nvPr>
            <p:ph type="title" hasCustomPrompt="1"/>
          </p:nvPr>
        </p:nvSpPr>
        <p:spPr>
          <a:xfrm>
            <a:off x="6400800" y="285750"/>
            <a:ext cx="2646258" cy="1162645"/>
          </a:xfrm>
          <a:prstGeom prst="rect">
            <a:avLst/>
          </a:prstGeom>
        </p:spPr>
        <p:txBody>
          <a:bodyPr/>
          <a:lstStyle>
            <a:lvl1pPr>
              <a:defRPr lang="en-US" sz="2400" b="0" i="0" kern="1200" cap="small" baseline="0" dirty="0">
                <a:solidFill>
                  <a:schemeClr val="bg1"/>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4163231577"/>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8452E62-48F3-9745-B083-6B95AD1E052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7810" y="0"/>
            <a:ext cx="8752778" cy="5143500"/>
          </a:xfrm>
          <a:prstGeom prst="rect">
            <a:avLst/>
          </a:prstGeom>
        </p:spPr>
      </p:pic>
      <p:sp>
        <p:nvSpPr>
          <p:cNvPr id="2" name="Title 1">
            <a:extLst>
              <a:ext uri="{FF2B5EF4-FFF2-40B4-BE49-F238E27FC236}">
                <a16:creationId xmlns:a16="http://schemas.microsoft.com/office/drawing/2014/main" id="{B90019E6-0071-4603-8F84-D89601C4F2CF}"/>
              </a:ext>
            </a:extLst>
          </p:cNvPr>
          <p:cNvSpPr>
            <a:spLocks noGrp="1"/>
          </p:cNvSpPr>
          <p:nvPr>
            <p:ph type="title" hasCustomPrompt="1"/>
          </p:nvPr>
        </p:nvSpPr>
        <p:spPr>
          <a:xfrm>
            <a:off x="6400800" y="3867151"/>
            <a:ext cx="2646257" cy="1162646"/>
          </a:xfrm>
          <a:prstGeom prst="rect">
            <a:avLst/>
          </a:prstGeom>
        </p:spPr>
        <p:txBody>
          <a:bodyPr/>
          <a:lstStyle>
            <a:lvl1pPr>
              <a:defRPr lang="en-US" sz="2400" b="0" i="0" kern="1200" cap="small" baseline="0" dirty="0">
                <a:solidFill>
                  <a:schemeClr val="bg1"/>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506234636"/>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Big-Picture">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D0D5C3A-956C-294C-B011-1C8FBE82F6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7824" y="0"/>
            <a:ext cx="8763000" cy="5143500"/>
          </a:xfrm>
          <a:prstGeom prst="rect">
            <a:avLst/>
          </a:prstGeom>
        </p:spPr>
      </p:pic>
      <p:sp>
        <p:nvSpPr>
          <p:cNvPr id="2" name="Title 1">
            <a:extLst>
              <a:ext uri="{FF2B5EF4-FFF2-40B4-BE49-F238E27FC236}">
                <a16:creationId xmlns:a16="http://schemas.microsoft.com/office/drawing/2014/main" id="{2E16ED01-A1CB-48A1-8BD4-3EF21E1D7E7B}"/>
              </a:ext>
            </a:extLst>
          </p:cNvPr>
          <p:cNvSpPr>
            <a:spLocks noGrp="1"/>
          </p:cNvSpPr>
          <p:nvPr>
            <p:ph type="title" hasCustomPrompt="1"/>
          </p:nvPr>
        </p:nvSpPr>
        <p:spPr>
          <a:xfrm>
            <a:off x="628650" y="234813"/>
            <a:ext cx="2646258" cy="1162645"/>
          </a:xfrm>
          <a:prstGeom prst="rect">
            <a:avLst/>
          </a:prstGeom>
        </p:spPr>
        <p:txBody>
          <a:bodyPr/>
          <a:lstStyle>
            <a:lvl1pPr>
              <a:defRPr lang="en-US" sz="2400" b="0" i="0" kern="1200" cap="small" baseline="0" dirty="0">
                <a:solidFill>
                  <a:schemeClr val="bg1"/>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128309994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1C7B868-8FDA-DE4E-A2CD-27718E111E3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436" y="0"/>
            <a:ext cx="8754564" cy="5143500"/>
          </a:xfrm>
          <a:prstGeom prst="rect">
            <a:avLst/>
          </a:prstGeom>
        </p:spPr>
      </p:pic>
      <p:sp>
        <p:nvSpPr>
          <p:cNvPr id="2" name="Title 1">
            <a:extLst>
              <a:ext uri="{FF2B5EF4-FFF2-40B4-BE49-F238E27FC236}">
                <a16:creationId xmlns:a16="http://schemas.microsoft.com/office/drawing/2014/main" id="{7D761B49-7C7A-4129-84F6-48A75F4D9C3F}"/>
              </a:ext>
            </a:extLst>
          </p:cNvPr>
          <p:cNvSpPr>
            <a:spLocks noGrp="1"/>
          </p:cNvSpPr>
          <p:nvPr>
            <p:ph type="title" hasCustomPrompt="1"/>
          </p:nvPr>
        </p:nvSpPr>
        <p:spPr>
          <a:xfrm>
            <a:off x="628649" y="3562351"/>
            <a:ext cx="2640467" cy="1162646"/>
          </a:xfrm>
          <a:prstGeom prst="rect">
            <a:avLst/>
          </a:prstGeom>
        </p:spPr>
        <p:txBody>
          <a:bodyPr/>
          <a:lstStyle>
            <a:lvl1pPr>
              <a:defRPr lang="en-US" sz="2400" b="0" i="0" kern="1200" cap="small" baseline="0" dirty="0">
                <a:solidFill>
                  <a:schemeClr val="bg1"/>
                </a:solidFill>
                <a:latin typeface="+mj-lt"/>
                <a:ea typeface="Montserrat Hairline" charset="0"/>
                <a:cs typeface="Montserrat Hairline" charset="0"/>
              </a:defRPr>
            </a:lvl1pPr>
          </a:lstStyle>
          <a:p>
            <a:pPr lvl="0"/>
            <a:r>
              <a:rPr lang="en-GB" noProof="0"/>
              <a:t>EXAMPLE</a:t>
            </a:r>
            <a:r>
              <a:rPr lang="en-GB"/>
              <a:t> TITLE</a:t>
            </a:r>
            <a:br>
              <a:rPr lang="en-GB"/>
            </a:br>
            <a:r>
              <a:rPr lang="en-GB"/>
              <a:t>MAX 2 LINES</a:t>
            </a:r>
            <a:endParaRPr lang="en-GB" dirty="0"/>
          </a:p>
        </p:txBody>
      </p:sp>
    </p:spTree>
    <p:extLst>
      <p:ext uri="{BB962C8B-B14F-4D97-AF65-F5344CB8AC3E}">
        <p14:creationId xmlns:p14="http://schemas.microsoft.com/office/powerpoint/2010/main" val="376219056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1000" y="0"/>
            <a:ext cx="8763000" cy="5143500"/>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pic>
        <p:nvPicPr>
          <p:cNvPr id="6" name="Immagine 5">
            <a:extLst>
              <a:ext uri="{FF2B5EF4-FFF2-40B4-BE49-F238E27FC236}">
                <a16:creationId xmlns:a16="http://schemas.microsoft.com/office/drawing/2014/main" id="{2F8DEAE1-4040-254E-A667-C878DF47D8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2400" y="4705351"/>
            <a:ext cx="1260646" cy="373952"/>
          </a:xfrm>
          <a:prstGeom prst="rect">
            <a:avLst/>
          </a:prstGeom>
        </p:spPr>
      </p:pic>
      <p:cxnSp>
        <p:nvCxnSpPr>
          <p:cNvPr id="4" name="Connettore 1 3">
            <a:extLst>
              <a:ext uri="{FF2B5EF4-FFF2-40B4-BE49-F238E27FC236}">
                <a16:creationId xmlns:a16="http://schemas.microsoft.com/office/drawing/2014/main" id="{72FF0492-B612-9B43-AFEF-98AC9B1253D6}"/>
              </a:ext>
            </a:extLst>
          </p:cNvPr>
          <p:cNvCxnSpPr/>
          <p:nvPr/>
        </p:nvCxnSpPr>
        <p:spPr>
          <a:xfrm>
            <a:off x="4152900" y="2571750"/>
            <a:ext cx="838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egnaposto testo 10">
            <a:extLst>
              <a:ext uri="{FF2B5EF4-FFF2-40B4-BE49-F238E27FC236}">
                <a16:creationId xmlns:a16="http://schemas.microsoft.com/office/drawing/2014/main" id="{FCB01C11-23D0-504E-9C51-0E9558100EB2}"/>
              </a:ext>
            </a:extLst>
          </p:cNvPr>
          <p:cNvSpPr>
            <a:spLocks noGrp="1"/>
          </p:cNvSpPr>
          <p:nvPr>
            <p:ph type="body" sz="quarter" idx="12" hasCustomPrompt="1"/>
          </p:nvPr>
        </p:nvSpPr>
        <p:spPr>
          <a:xfrm>
            <a:off x="1302030" y="2688590"/>
            <a:ext cx="6539941" cy="533400"/>
          </a:xfrm>
          <a:prstGeom prst="rect">
            <a:avLst/>
          </a:prstGeom>
        </p:spPr>
        <p:txBody>
          <a:bodyPr/>
          <a:lstStyle>
            <a:lvl1pPr marL="0" indent="0" algn="ctr">
              <a:buNone/>
              <a:defRPr sz="1200" b="0" i="0" cap="all" baseline="0">
                <a:solidFill>
                  <a:schemeClr val="bg1"/>
                </a:solidFill>
                <a:latin typeface="Trebuchet MS" panose="020B0703020202090204" pitchFamily="34" charset="0"/>
              </a:defRPr>
            </a:lvl1pPr>
          </a:lstStyle>
          <a:p>
            <a:pPr lvl="0"/>
            <a:r>
              <a:rPr lang="en-GB" noProof="0"/>
              <a:t>SECTION SUBTITLE</a:t>
            </a:r>
          </a:p>
        </p:txBody>
      </p:sp>
      <p:sp>
        <p:nvSpPr>
          <p:cNvPr id="3" name="Title 2">
            <a:extLst>
              <a:ext uri="{FF2B5EF4-FFF2-40B4-BE49-F238E27FC236}">
                <a16:creationId xmlns:a16="http://schemas.microsoft.com/office/drawing/2014/main" id="{A2155041-E14E-4F8F-A3CE-8F6D99C74D32}"/>
              </a:ext>
            </a:extLst>
          </p:cNvPr>
          <p:cNvSpPr>
            <a:spLocks noGrp="1"/>
          </p:cNvSpPr>
          <p:nvPr>
            <p:ph type="title"/>
          </p:nvPr>
        </p:nvSpPr>
        <p:spPr>
          <a:xfrm>
            <a:off x="1302030" y="1904535"/>
            <a:ext cx="6539941" cy="533401"/>
          </a:xfrm>
          <a:prstGeom prst="rect">
            <a:avLst/>
          </a:prstGeom>
        </p:spPr>
        <p:txBody>
          <a:bodyPr/>
          <a:lstStyle>
            <a:lvl1pPr algn="ctr">
              <a:defRPr lang="en-US" sz="2400" b="0" i="0" kern="1200" cap="all" baseline="0" dirty="0" smtClean="0">
                <a:solidFill>
                  <a:schemeClr val="bg1"/>
                </a:solidFill>
                <a:latin typeface="+mj-lt"/>
                <a:ea typeface="Montserrat Hairline" charset="0"/>
                <a:cs typeface="Montserrat Hairline" charset="0"/>
              </a:defRPr>
            </a:lvl1pPr>
          </a:lstStyle>
          <a:p>
            <a:r>
              <a:rPr lang="en-GB" noProof="0"/>
              <a:t>Click to edit Master title style</a:t>
            </a:r>
          </a:p>
        </p:txBody>
      </p:sp>
    </p:spTree>
    <p:extLst>
      <p:ext uri="{BB962C8B-B14F-4D97-AF65-F5344CB8AC3E}">
        <p14:creationId xmlns:p14="http://schemas.microsoft.com/office/powerpoint/2010/main" val="2120326858"/>
      </p:ext>
    </p:extLst>
  </p:cSld>
  <p:clrMapOvr>
    <a:masterClrMapping/>
  </p:clrMapOvr>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Big-Picture">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A306DFA-180E-8A45-97F1-69D8DBE250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436" y="0"/>
            <a:ext cx="8754564" cy="5143500"/>
          </a:xfrm>
          <a:prstGeom prst="rect">
            <a:avLst/>
          </a:prstGeom>
        </p:spPr>
      </p:pic>
      <p:sp>
        <p:nvSpPr>
          <p:cNvPr id="2" name="Title 1">
            <a:extLst>
              <a:ext uri="{FF2B5EF4-FFF2-40B4-BE49-F238E27FC236}">
                <a16:creationId xmlns:a16="http://schemas.microsoft.com/office/drawing/2014/main" id="{32C117B6-66A2-4DEB-A882-34D4273513EE}"/>
              </a:ext>
            </a:extLst>
          </p:cNvPr>
          <p:cNvSpPr>
            <a:spLocks noGrp="1"/>
          </p:cNvSpPr>
          <p:nvPr>
            <p:ph type="title" hasCustomPrompt="1"/>
          </p:nvPr>
        </p:nvSpPr>
        <p:spPr>
          <a:xfrm>
            <a:off x="6324600" y="3867151"/>
            <a:ext cx="2646258" cy="1162646"/>
          </a:xfrm>
          <a:prstGeom prst="rect">
            <a:avLst/>
          </a:prstGeom>
        </p:spPr>
        <p:txBody>
          <a:bodyPr/>
          <a:lstStyle>
            <a:lvl1pPr>
              <a:defRPr lang="en-US" sz="2400" b="0" i="0" kern="1200" cap="small" baseline="0" dirty="0">
                <a:solidFill>
                  <a:schemeClr val="bg1"/>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2803294921"/>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353B8A9-443F-F94D-ABA4-E6BFF0F4F3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7488" y="0"/>
            <a:ext cx="8759924" cy="5143500"/>
          </a:xfrm>
          <a:prstGeom prst="rect">
            <a:avLst/>
          </a:prstGeom>
        </p:spPr>
      </p:pic>
      <p:sp>
        <p:nvSpPr>
          <p:cNvPr id="2" name="Title 1">
            <a:extLst>
              <a:ext uri="{FF2B5EF4-FFF2-40B4-BE49-F238E27FC236}">
                <a16:creationId xmlns:a16="http://schemas.microsoft.com/office/drawing/2014/main" id="{B7F18C88-DBB8-42FC-B803-BBB2631488AA}"/>
              </a:ext>
            </a:extLst>
          </p:cNvPr>
          <p:cNvSpPr>
            <a:spLocks noGrp="1"/>
          </p:cNvSpPr>
          <p:nvPr>
            <p:ph type="title" hasCustomPrompt="1"/>
          </p:nvPr>
        </p:nvSpPr>
        <p:spPr>
          <a:xfrm>
            <a:off x="628650" y="234813"/>
            <a:ext cx="2646258" cy="1162645"/>
          </a:xfrm>
          <a:prstGeom prst="rect">
            <a:avLst/>
          </a:prstGeom>
        </p:spPr>
        <p:txBody>
          <a:bodyPr/>
          <a:lstStyle>
            <a:lvl1pPr>
              <a:defRPr lang="en-US" sz="2400" b="0" i="0" kern="1200" cap="small" baseline="0" dirty="0">
                <a:solidFill>
                  <a:srgbClr val="6B489D"/>
                </a:solidFill>
                <a:latin typeface="+mj-lt"/>
                <a:ea typeface="Montserrat Hairline" charset="0"/>
                <a:cs typeface="Montserrat Hairline" charset="0"/>
              </a:defRPr>
            </a:lvl1pPr>
          </a:lstStyle>
          <a:p>
            <a:pPr lvl="0"/>
            <a:r>
              <a:rPr lang="en-GB" noProof="0"/>
              <a:t>EXAMPLE TITLE</a:t>
            </a:r>
            <a:br>
              <a:rPr lang="en-GB" noProof="0"/>
            </a:br>
            <a:r>
              <a:rPr lang="en-GB" noProof="0"/>
              <a:t>MAX 2 LINES</a:t>
            </a:r>
          </a:p>
        </p:txBody>
      </p:sp>
    </p:spTree>
    <p:extLst>
      <p:ext uri="{BB962C8B-B14F-4D97-AF65-F5344CB8AC3E}">
        <p14:creationId xmlns:p14="http://schemas.microsoft.com/office/powerpoint/2010/main" val="1348307846"/>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11" name="Picture Placeholder 7"/>
          <p:cNvSpPr>
            <a:spLocks noGrp="1"/>
          </p:cNvSpPr>
          <p:nvPr>
            <p:ph type="pic" sz="quarter" idx="66" hasCustomPrompt="1"/>
          </p:nvPr>
        </p:nvSpPr>
        <p:spPr>
          <a:xfrm>
            <a:off x="3646093" y="1526325"/>
            <a:ext cx="1873892" cy="1873405"/>
          </a:xfrm>
          <a:prstGeom prst="ellipse">
            <a:avLst/>
          </a:prstGeom>
          <a:solidFill>
            <a:schemeClr val="bg1">
              <a:lumMod val="95000"/>
            </a:schemeClr>
          </a:solidFill>
          <a:effectLst/>
        </p:spPr>
        <p:txBody>
          <a:bodyPr wrap="square">
            <a:no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12" name="Picture Placeholder 7"/>
          <p:cNvSpPr>
            <a:spLocks noGrp="1"/>
          </p:cNvSpPr>
          <p:nvPr>
            <p:ph type="pic" sz="quarter" idx="67" hasCustomPrompt="1"/>
          </p:nvPr>
        </p:nvSpPr>
        <p:spPr>
          <a:xfrm>
            <a:off x="5995516" y="1526325"/>
            <a:ext cx="1873892" cy="1873405"/>
          </a:xfrm>
          <a:prstGeom prst="ellipse">
            <a:avLst/>
          </a:prstGeom>
          <a:solidFill>
            <a:schemeClr val="bg1">
              <a:lumMod val="95000"/>
            </a:schemeClr>
          </a:solidFill>
          <a:effectLst/>
        </p:spPr>
        <p:txBody>
          <a:bodyPr wrap="square">
            <a:no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13" name="Picture Placeholder 7"/>
          <p:cNvSpPr>
            <a:spLocks noGrp="1"/>
          </p:cNvSpPr>
          <p:nvPr>
            <p:ph type="pic" sz="quarter" idx="68" hasCustomPrompt="1"/>
          </p:nvPr>
        </p:nvSpPr>
        <p:spPr>
          <a:xfrm>
            <a:off x="1296669" y="1526325"/>
            <a:ext cx="1873892" cy="1873405"/>
          </a:xfrm>
          <a:prstGeom prst="ellipse">
            <a:avLst/>
          </a:prstGeom>
          <a:solidFill>
            <a:schemeClr val="bg1">
              <a:lumMod val="95000"/>
            </a:schemeClr>
          </a:solidFill>
          <a:effectLst/>
        </p:spPr>
        <p:txBody>
          <a:bodyPr wrap="square">
            <a:no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4" name="TextBox 3">
            <a:extLst>
              <a:ext uri="{FF2B5EF4-FFF2-40B4-BE49-F238E27FC236}">
                <a16:creationId xmlns:a16="http://schemas.microsoft.com/office/drawing/2014/main" id="{16671F55-7961-774C-B95B-A2A38DDD608A}"/>
              </a:ext>
            </a:extLst>
          </p:cNvPr>
          <p:cNvSpPr txBox="1"/>
          <p:nvPr/>
        </p:nvSpPr>
        <p:spPr>
          <a:xfrm>
            <a:off x="122666" y="200722"/>
            <a:ext cx="184731" cy="300082"/>
          </a:xfrm>
          <a:prstGeom prst="rect">
            <a:avLst/>
          </a:prstGeom>
          <a:noFill/>
        </p:spPr>
        <p:txBody>
          <a:bodyPr wrap="none" rtlCol="0">
            <a:spAutoFit/>
          </a:bodyPr>
          <a:lstStyle/>
          <a:p>
            <a:endParaRPr lang="it-IT" sz="1350" b="0" i="0" dirty="0">
              <a:latin typeface="Trebuchet MS" panose="020B0703020202090204" pitchFamily="34" charset="0"/>
            </a:endParaRPr>
          </a:p>
        </p:txBody>
      </p:sp>
      <p:sp>
        <p:nvSpPr>
          <p:cNvPr id="2" name="Title 1">
            <a:extLst>
              <a:ext uri="{FF2B5EF4-FFF2-40B4-BE49-F238E27FC236}">
                <a16:creationId xmlns:a16="http://schemas.microsoft.com/office/drawing/2014/main" id="{FA139A9C-247F-4E85-853E-4CF8750EE5BA}"/>
              </a:ext>
            </a:extLst>
          </p:cNvPr>
          <p:cNvSpPr>
            <a:spLocks noGrp="1"/>
          </p:cNvSpPr>
          <p:nvPr>
            <p:ph type="title" hasCustomPrompt="1"/>
          </p:nvPr>
        </p:nvSpPr>
        <p:spPr>
          <a:xfrm>
            <a:off x="700548" y="234814"/>
            <a:ext cx="7750278" cy="431937"/>
          </a:xfrm>
          <a:prstGeom prst="rect">
            <a:avLst/>
          </a:prstGeom>
        </p:spPr>
        <p:txBody>
          <a:bodyPr/>
          <a:lstStyle>
            <a:lvl1pPr>
              <a:defRPr lang="en-US" sz="2400" b="0" i="0" kern="1200" cap="all" baseline="0" smtClean="0">
                <a:solidFill>
                  <a:schemeClr val="accent1"/>
                </a:solidFill>
                <a:latin typeface="+mj-lt"/>
                <a:ea typeface="Montserrat Hairline" charset="0"/>
                <a:cs typeface="Montserrat Hairline" charset="0"/>
              </a:defRPr>
            </a:lvl1pPr>
          </a:lstStyle>
          <a:p>
            <a:r>
              <a:rPr lang="en-GB" noProof="0">
                <a:solidFill>
                  <a:schemeClr val="accent1"/>
                </a:solidFill>
              </a:rPr>
              <a:t>TITLE LOREM IPSUM DOLOR SIT </a:t>
            </a:r>
          </a:p>
        </p:txBody>
      </p:sp>
    </p:spTree>
    <p:extLst>
      <p:ext uri="{BB962C8B-B14F-4D97-AF65-F5344CB8AC3E}">
        <p14:creationId xmlns:p14="http://schemas.microsoft.com/office/powerpoint/2010/main" val="91172496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25" name="Picture Placeholder 13"/>
          <p:cNvSpPr>
            <a:spLocks noGrp="1"/>
          </p:cNvSpPr>
          <p:nvPr>
            <p:ph type="pic" sz="quarter" idx="65" hasCustomPrompt="1"/>
          </p:nvPr>
        </p:nvSpPr>
        <p:spPr>
          <a:xfrm>
            <a:off x="3198415" y="1276352"/>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26" name="Picture Placeholder 13"/>
          <p:cNvSpPr>
            <a:spLocks noGrp="1"/>
          </p:cNvSpPr>
          <p:nvPr>
            <p:ph type="pic" sz="quarter" idx="66" hasCustomPrompt="1"/>
          </p:nvPr>
        </p:nvSpPr>
        <p:spPr>
          <a:xfrm>
            <a:off x="4963222" y="1276352"/>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27" name="Picture Placeholder 13"/>
          <p:cNvSpPr>
            <a:spLocks noGrp="1"/>
          </p:cNvSpPr>
          <p:nvPr>
            <p:ph type="pic" sz="quarter" idx="67" hasCustomPrompt="1"/>
          </p:nvPr>
        </p:nvSpPr>
        <p:spPr>
          <a:xfrm>
            <a:off x="6729423" y="1276352"/>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28" name="Picture Placeholder 13"/>
          <p:cNvSpPr>
            <a:spLocks noGrp="1"/>
          </p:cNvSpPr>
          <p:nvPr>
            <p:ph type="pic" sz="quarter" idx="68" hasCustomPrompt="1"/>
          </p:nvPr>
        </p:nvSpPr>
        <p:spPr>
          <a:xfrm>
            <a:off x="1432213" y="1276352"/>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29" name="Picture Placeholder 13"/>
          <p:cNvSpPr>
            <a:spLocks noGrp="1"/>
          </p:cNvSpPr>
          <p:nvPr>
            <p:ph type="pic" sz="quarter" idx="61" hasCustomPrompt="1"/>
          </p:nvPr>
        </p:nvSpPr>
        <p:spPr>
          <a:xfrm>
            <a:off x="3198415" y="3191573"/>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30" name="Picture Placeholder 13"/>
          <p:cNvSpPr>
            <a:spLocks noGrp="1"/>
          </p:cNvSpPr>
          <p:nvPr>
            <p:ph type="pic" sz="quarter" idx="62" hasCustomPrompt="1"/>
          </p:nvPr>
        </p:nvSpPr>
        <p:spPr>
          <a:xfrm>
            <a:off x="4963222" y="3191573"/>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31" name="Picture Placeholder 13"/>
          <p:cNvSpPr>
            <a:spLocks noGrp="1"/>
          </p:cNvSpPr>
          <p:nvPr>
            <p:ph type="pic" sz="quarter" idx="63" hasCustomPrompt="1"/>
          </p:nvPr>
        </p:nvSpPr>
        <p:spPr>
          <a:xfrm>
            <a:off x="6729423" y="3191573"/>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32" name="Picture Placeholder 13"/>
          <p:cNvSpPr>
            <a:spLocks noGrp="1"/>
          </p:cNvSpPr>
          <p:nvPr>
            <p:ph type="pic" sz="quarter" idx="64" hasCustomPrompt="1"/>
          </p:nvPr>
        </p:nvSpPr>
        <p:spPr>
          <a:xfrm>
            <a:off x="1432213" y="3191573"/>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2" name="Title 1">
            <a:extLst>
              <a:ext uri="{FF2B5EF4-FFF2-40B4-BE49-F238E27FC236}">
                <a16:creationId xmlns:a16="http://schemas.microsoft.com/office/drawing/2014/main" id="{6CFB6326-9743-4B1C-A00B-AC1F6842AAAB}"/>
              </a:ext>
            </a:extLst>
          </p:cNvPr>
          <p:cNvSpPr>
            <a:spLocks noGrp="1"/>
          </p:cNvSpPr>
          <p:nvPr>
            <p:ph type="title" hasCustomPrompt="1"/>
          </p:nvPr>
        </p:nvSpPr>
        <p:spPr>
          <a:xfrm>
            <a:off x="700548" y="234814"/>
            <a:ext cx="7757652" cy="431937"/>
          </a:xfrm>
          <a:prstGeom prst="rect">
            <a:avLst/>
          </a:prstGeom>
        </p:spPr>
        <p:txBody>
          <a:bodyPr/>
          <a:lstStyle>
            <a:lvl1pPr>
              <a:defRPr lang="en-US" sz="2400" b="0" i="0" kern="1200" cap="all" baseline="0" dirty="0">
                <a:solidFill>
                  <a:schemeClr val="accent1"/>
                </a:solidFill>
                <a:latin typeface="+mj-lt"/>
                <a:ea typeface="Montserrat Hairline" charset="0"/>
                <a:cs typeface="Montserrat Hairline" charset="0"/>
              </a:defRPr>
            </a:lvl1pPr>
          </a:lstStyle>
          <a:p>
            <a:r>
              <a:rPr lang="en-GB" noProof="0">
                <a:solidFill>
                  <a:schemeClr val="accent1"/>
                </a:solidFill>
              </a:rPr>
              <a:t>TITLE LOREM IPSUM DOLOR SIT </a:t>
            </a:r>
          </a:p>
        </p:txBody>
      </p:sp>
    </p:spTree>
    <p:extLst>
      <p:ext uri="{BB962C8B-B14F-4D97-AF65-F5344CB8AC3E}">
        <p14:creationId xmlns:p14="http://schemas.microsoft.com/office/powerpoint/2010/main" val="11418429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etetive landscape">
    <p:spTree>
      <p:nvGrpSpPr>
        <p:cNvPr id="1" name=""/>
        <p:cNvGrpSpPr/>
        <p:nvPr/>
      </p:nvGrpSpPr>
      <p:grpSpPr>
        <a:xfrm>
          <a:off x="0" y="0"/>
          <a:ext cx="0" cy="0"/>
          <a:chOff x="0" y="0"/>
          <a:chExt cx="0" cy="0"/>
        </a:xfrm>
      </p:grpSpPr>
      <p:sp>
        <p:nvSpPr>
          <p:cNvPr id="28" name="Picture Placeholder 7"/>
          <p:cNvSpPr>
            <a:spLocks noGrp="1"/>
          </p:cNvSpPr>
          <p:nvPr>
            <p:ph type="pic" sz="quarter" idx="70" hasCustomPrompt="1"/>
          </p:nvPr>
        </p:nvSpPr>
        <p:spPr>
          <a:xfrm>
            <a:off x="4732828" y="174193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29" name="Picture Placeholder 7"/>
          <p:cNvSpPr>
            <a:spLocks noGrp="1"/>
          </p:cNvSpPr>
          <p:nvPr>
            <p:ph type="pic" sz="quarter" idx="71" hasCustomPrompt="1"/>
          </p:nvPr>
        </p:nvSpPr>
        <p:spPr>
          <a:xfrm>
            <a:off x="5728576" y="174930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31" name="Picture Placeholder 7"/>
          <p:cNvSpPr>
            <a:spLocks noGrp="1"/>
          </p:cNvSpPr>
          <p:nvPr>
            <p:ph type="pic" sz="quarter" idx="75" hasCustomPrompt="1"/>
          </p:nvPr>
        </p:nvSpPr>
        <p:spPr>
          <a:xfrm>
            <a:off x="1804102" y="174193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32" name="Picture Placeholder 7"/>
          <p:cNvSpPr>
            <a:spLocks noGrp="1"/>
          </p:cNvSpPr>
          <p:nvPr>
            <p:ph type="pic" sz="quarter" idx="76" hasCustomPrompt="1"/>
          </p:nvPr>
        </p:nvSpPr>
        <p:spPr>
          <a:xfrm>
            <a:off x="2798550" y="174193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33" name="Picture Placeholder 7"/>
          <p:cNvSpPr>
            <a:spLocks noGrp="1"/>
          </p:cNvSpPr>
          <p:nvPr>
            <p:ph type="pic" sz="quarter" idx="77" hasCustomPrompt="1"/>
          </p:nvPr>
        </p:nvSpPr>
        <p:spPr>
          <a:xfrm>
            <a:off x="3737082" y="174193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34" name="Picture Placeholder 7"/>
          <p:cNvSpPr>
            <a:spLocks noGrp="1"/>
          </p:cNvSpPr>
          <p:nvPr>
            <p:ph type="pic" sz="quarter" idx="72" hasCustomPrompt="1"/>
          </p:nvPr>
        </p:nvSpPr>
        <p:spPr>
          <a:xfrm>
            <a:off x="1804102"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35" name="Picture Placeholder 7"/>
          <p:cNvSpPr>
            <a:spLocks noGrp="1"/>
          </p:cNvSpPr>
          <p:nvPr>
            <p:ph type="pic" sz="quarter" idx="73" hasCustomPrompt="1"/>
          </p:nvPr>
        </p:nvSpPr>
        <p:spPr>
          <a:xfrm>
            <a:off x="2798550"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36" name="Picture Placeholder 7"/>
          <p:cNvSpPr>
            <a:spLocks noGrp="1"/>
          </p:cNvSpPr>
          <p:nvPr>
            <p:ph type="pic" sz="quarter" idx="74" hasCustomPrompt="1"/>
          </p:nvPr>
        </p:nvSpPr>
        <p:spPr>
          <a:xfrm>
            <a:off x="3737082"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37" name="Picture Placeholder 7"/>
          <p:cNvSpPr>
            <a:spLocks noGrp="1"/>
          </p:cNvSpPr>
          <p:nvPr>
            <p:ph type="pic" sz="quarter" idx="78" hasCustomPrompt="1"/>
          </p:nvPr>
        </p:nvSpPr>
        <p:spPr>
          <a:xfrm>
            <a:off x="6667108" y="174930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39" name="Picture Placeholder 7"/>
          <p:cNvSpPr>
            <a:spLocks noGrp="1"/>
          </p:cNvSpPr>
          <p:nvPr>
            <p:ph type="pic" sz="quarter" idx="79" hasCustomPrompt="1"/>
          </p:nvPr>
        </p:nvSpPr>
        <p:spPr>
          <a:xfrm>
            <a:off x="6667108"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15" name="Picture Placeholder 7">
            <a:extLst>
              <a:ext uri="{FF2B5EF4-FFF2-40B4-BE49-F238E27FC236}">
                <a16:creationId xmlns:a16="http://schemas.microsoft.com/office/drawing/2014/main" id="{6098F787-75F3-2D40-B2B6-B321379B476B}"/>
              </a:ext>
            </a:extLst>
          </p:cNvPr>
          <p:cNvSpPr>
            <a:spLocks noGrp="1"/>
          </p:cNvSpPr>
          <p:nvPr>
            <p:ph type="pic" sz="quarter" idx="80" hasCustomPrompt="1"/>
          </p:nvPr>
        </p:nvSpPr>
        <p:spPr>
          <a:xfrm>
            <a:off x="4732828"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16" name="Picture Placeholder 7">
            <a:extLst>
              <a:ext uri="{FF2B5EF4-FFF2-40B4-BE49-F238E27FC236}">
                <a16:creationId xmlns:a16="http://schemas.microsoft.com/office/drawing/2014/main" id="{31B70CC7-0BCE-EC47-9514-59E256DBFD7A}"/>
              </a:ext>
            </a:extLst>
          </p:cNvPr>
          <p:cNvSpPr>
            <a:spLocks noGrp="1"/>
          </p:cNvSpPr>
          <p:nvPr>
            <p:ph type="pic" sz="quarter" idx="81" hasCustomPrompt="1"/>
          </p:nvPr>
        </p:nvSpPr>
        <p:spPr>
          <a:xfrm>
            <a:off x="5728576"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en-GB" noProof="0"/>
              <a:t>Fare clic sull'icona per inserire un'immagine</a:t>
            </a:r>
          </a:p>
        </p:txBody>
      </p:sp>
      <p:sp>
        <p:nvSpPr>
          <p:cNvPr id="2" name="Title 1">
            <a:extLst>
              <a:ext uri="{FF2B5EF4-FFF2-40B4-BE49-F238E27FC236}">
                <a16:creationId xmlns:a16="http://schemas.microsoft.com/office/drawing/2014/main" id="{20AB0C87-8B9C-45D9-A6F9-40E42F6042FD}"/>
              </a:ext>
            </a:extLst>
          </p:cNvPr>
          <p:cNvSpPr>
            <a:spLocks noGrp="1"/>
          </p:cNvSpPr>
          <p:nvPr>
            <p:ph type="title" hasCustomPrompt="1"/>
          </p:nvPr>
        </p:nvSpPr>
        <p:spPr>
          <a:xfrm>
            <a:off x="715296" y="234814"/>
            <a:ext cx="7728156" cy="431937"/>
          </a:xfrm>
          <a:prstGeom prst="rect">
            <a:avLst/>
          </a:prstGeom>
        </p:spPr>
        <p:txBody>
          <a:bodyPr/>
          <a:lstStyle>
            <a:lvl1pPr>
              <a:defRPr lang="en-US" sz="2400" b="0" i="0" kern="1200" cap="all" baseline="0" dirty="0">
                <a:solidFill>
                  <a:schemeClr val="accent1"/>
                </a:solidFill>
                <a:latin typeface="+mj-lt"/>
                <a:ea typeface="Montserrat Hairline" charset="0"/>
                <a:cs typeface="Montserrat Hairline" charset="0"/>
              </a:defRPr>
            </a:lvl1pPr>
          </a:lstStyle>
          <a:p>
            <a:r>
              <a:rPr lang="en-US" noProof="0" dirty="0">
                <a:solidFill>
                  <a:schemeClr val="accent1"/>
                </a:solidFill>
              </a:rPr>
              <a:t>TITLE LOREM IPSUM DOLOR SIT </a:t>
            </a:r>
          </a:p>
        </p:txBody>
      </p:sp>
    </p:spTree>
    <p:extLst>
      <p:ext uri="{BB962C8B-B14F-4D97-AF65-F5344CB8AC3E}">
        <p14:creationId xmlns:p14="http://schemas.microsoft.com/office/powerpoint/2010/main" val="270458763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30_DEFAULT-mast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E664B5-6FEC-7B4F-8F99-7AE0F67DB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26"/>
            <a:ext cx="9144000" cy="5129252"/>
          </a:xfrm>
          <a:prstGeom prst="rect">
            <a:avLst/>
          </a:prstGeom>
        </p:spPr>
      </p:pic>
      <p:sp>
        <p:nvSpPr>
          <p:cNvPr id="4" name="CasellaDiTesto 3">
            <a:extLst>
              <a:ext uri="{FF2B5EF4-FFF2-40B4-BE49-F238E27FC236}">
                <a16:creationId xmlns:a16="http://schemas.microsoft.com/office/drawing/2014/main" id="{977EA06D-D37F-9949-8EAA-4D610EA9DE16}"/>
              </a:ext>
            </a:extLst>
          </p:cNvPr>
          <p:cNvSpPr txBox="1"/>
          <p:nvPr/>
        </p:nvSpPr>
        <p:spPr>
          <a:xfrm>
            <a:off x="50021" y="4898347"/>
            <a:ext cx="5055381" cy="215444"/>
          </a:xfrm>
          <a:prstGeom prst="rect">
            <a:avLst/>
          </a:prstGeom>
          <a:noFill/>
        </p:spPr>
        <p:txBody>
          <a:bodyPr wrap="square" rtlCol="0">
            <a:spAutoFit/>
          </a:bodyPr>
          <a:lstStyle/>
          <a:p>
            <a:r>
              <a:rPr lang="en-GB" sz="800" b="0" i="0" kern="1200" noProof="0">
                <a:solidFill>
                  <a:schemeClr val="accent1">
                    <a:lumMod val="40000"/>
                    <a:lumOff val="60000"/>
                  </a:schemeClr>
                </a:solidFill>
                <a:effectLst/>
                <a:latin typeface="+mn-lt"/>
                <a:ea typeface="+mn-ea"/>
                <a:cs typeface="+mn-cs"/>
              </a:rPr>
              <a:t>The Alcatel-Lucent name and logo are trademarks of Nokia used under license by ALE.</a:t>
            </a:r>
            <a:endParaRPr lang="en-GB" sz="800" b="0" noProof="0">
              <a:solidFill>
                <a:schemeClr val="accent1">
                  <a:lumMod val="40000"/>
                  <a:lumOff val="60000"/>
                </a:schemeClr>
              </a:solidFill>
              <a:latin typeface="+mn-lt"/>
            </a:endParaRPr>
          </a:p>
        </p:txBody>
      </p:sp>
      <p:pic>
        <p:nvPicPr>
          <p:cNvPr id="3" name="Immagine 2">
            <a:extLst>
              <a:ext uri="{FF2B5EF4-FFF2-40B4-BE49-F238E27FC236}">
                <a16:creationId xmlns:a16="http://schemas.microsoft.com/office/drawing/2014/main" id="{64EA5021-7E71-BC43-B958-D55603B9A8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6" name="Title 1">
            <a:extLst>
              <a:ext uri="{FF2B5EF4-FFF2-40B4-BE49-F238E27FC236}">
                <a16:creationId xmlns:a16="http://schemas.microsoft.com/office/drawing/2014/main" id="{97E6030F-C286-9641-A0A3-8C8DDC414F7C}"/>
              </a:ext>
            </a:extLst>
          </p:cNvPr>
          <p:cNvSpPr>
            <a:spLocks noGrp="1"/>
          </p:cNvSpPr>
          <p:nvPr>
            <p:ph type="ctrTitle" hasCustomPrompt="1"/>
          </p:nvPr>
        </p:nvSpPr>
        <p:spPr>
          <a:xfrm>
            <a:off x="729524" y="727202"/>
            <a:ext cx="4532400" cy="772471"/>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GB" noProof="0"/>
              <a:t>Back cover</a:t>
            </a:r>
          </a:p>
        </p:txBody>
      </p:sp>
    </p:spTree>
    <p:extLst>
      <p:ext uri="{BB962C8B-B14F-4D97-AF65-F5344CB8AC3E}">
        <p14:creationId xmlns:p14="http://schemas.microsoft.com/office/powerpoint/2010/main" val="303812146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EFAULT-master title 100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1F93-83C0-4792-B10F-27BDA0948259}"/>
              </a:ext>
            </a:extLst>
          </p:cNvPr>
          <p:cNvSpPr>
            <a:spLocks noGrp="1"/>
          </p:cNvSpPr>
          <p:nvPr>
            <p:ph type="title"/>
          </p:nvPr>
        </p:nvSpPr>
        <p:spPr>
          <a:xfrm>
            <a:off x="700548" y="234814"/>
            <a:ext cx="7757652" cy="431937"/>
          </a:xfrm>
          <a:prstGeom prst="rect">
            <a:avLst/>
          </a:prstGeom>
        </p:spPr>
        <p:txBody>
          <a:bodyPr/>
          <a:lstStyle>
            <a:lvl1pPr>
              <a:defRPr lang="en-US" sz="2400" b="0" i="0" kern="1200" cap="all" baseline="0" dirty="0">
                <a:solidFill>
                  <a:schemeClr val="accent1"/>
                </a:solidFill>
                <a:latin typeface="+mj-lt"/>
                <a:ea typeface="Montserrat Hairline" charset="0"/>
                <a:cs typeface="Montserrat Hairline" charset="0"/>
              </a:defRPr>
            </a:lvl1pPr>
          </a:lstStyle>
          <a:p>
            <a:r>
              <a:rPr lang="en-GB" noProof="0"/>
              <a:t>Click to edit Master title style</a:t>
            </a:r>
          </a:p>
        </p:txBody>
      </p:sp>
      <p:pic>
        <p:nvPicPr>
          <p:cNvPr id="9" name="Picture 8">
            <a:extLst>
              <a:ext uri="{FF2B5EF4-FFF2-40B4-BE49-F238E27FC236}">
                <a16:creationId xmlns:a16="http://schemas.microsoft.com/office/drawing/2014/main" id="{FD19291F-60B2-4503-B81E-0AF35E5CECF9}"/>
              </a:ext>
            </a:extLst>
          </p:cNvPr>
          <p:cNvPicPr>
            <a:picLocks noChangeAspect="1"/>
          </p:cNvPicPr>
          <p:nvPr userDrawn="1"/>
        </p:nvPicPr>
        <p:blipFill rotWithShape="1">
          <a:blip r:embed="rId2"/>
          <a:srcRect l="13222" t="16642" r="16706" b="13823"/>
          <a:stretch/>
        </p:blipFill>
        <p:spPr>
          <a:xfrm>
            <a:off x="485939" y="4423578"/>
            <a:ext cx="1230441" cy="628816"/>
          </a:xfrm>
          <a:prstGeom prst="rect">
            <a:avLst/>
          </a:prstGeom>
        </p:spPr>
      </p:pic>
    </p:spTree>
    <p:extLst>
      <p:ext uri="{BB962C8B-B14F-4D97-AF65-F5344CB8AC3E}">
        <p14:creationId xmlns:p14="http://schemas.microsoft.com/office/powerpoint/2010/main" val="253740906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yout_100years_2">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68736AB-ABA7-49D1-A7B4-5E457E536A85}"/>
              </a:ext>
            </a:extLst>
          </p:cNvPr>
          <p:cNvPicPr>
            <a:picLocks noChangeAspect="1"/>
          </p:cNvPicPr>
          <p:nvPr/>
        </p:nvPicPr>
        <p:blipFill rotWithShape="1">
          <a:blip r:embed="rId2" cstate="email">
            <a:alphaModFix/>
            <a:duotone>
              <a:schemeClr val="accent1">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381003" y="0"/>
            <a:ext cx="8766475" cy="5143500"/>
          </a:xfrm>
          <a:prstGeom prst="rect">
            <a:avLst/>
          </a:prstGeom>
        </p:spPr>
      </p:pic>
      <p:pic>
        <p:nvPicPr>
          <p:cNvPr id="4" name="Immagine 3">
            <a:extLst>
              <a:ext uri="{FF2B5EF4-FFF2-40B4-BE49-F238E27FC236}">
                <a16:creationId xmlns:a16="http://schemas.microsoft.com/office/drawing/2014/main" id="{24FE6FEC-96C1-4462-BC03-6EFF4BBC1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71" y="4339806"/>
            <a:ext cx="1599826" cy="875767"/>
          </a:xfrm>
          <a:prstGeom prst="rect">
            <a:avLst/>
          </a:prstGeom>
        </p:spPr>
      </p:pic>
      <p:sp>
        <p:nvSpPr>
          <p:cNvPr id="5" name="Titolo 8">
            <a:extLst>
              <a:ext uri="{FF2B5EF4-FFF2-40B4-BE49-F238E27FC236}">
                <a16:creationId xmlns:a16="http://schemas.microsoft.com/office/drawing/2014/main" id="{88A5DF47-DD42-46E2-A56B-1E40CC4B22FD}"/>
              </a:ext>
            </a:extLst>
          </p:cNvPr>
          <p:cNvSpPr>
            <a:spLocks noGrp="1"/>
          </p:cNvSpPr>
          <p:nvPr>
            <p:ph type="title" hasCustomPrompt="1"/>
          </p:nvPr>
        </p:nvSpPr>
        <p:spPr>
          <a:xfrm>
            <a:off x="707923" y="739766"/>
            <a:ext cx="3802148" cy="736321"/>
          </a:xfrm>
          <a:prstGeom prst="rect">
            <a:avLst/>
          </a:prstGeom>
        </p:spPr>
        <p:txBody>
          <a:bodyPr/>
          <a:lstStyle>
            <a:lvl1pPr>
              <a:defRPr sz="2400" b="0" i="0">
                <a:solidFill>
                  <a:schemeClr val="bg1"/>
                </a:solidFill>
                <a:latin typeface="Trebuchet MS" panose="020B0703020202090204" pitchFamily="34" charset="0"/>
              </a:defRPr>
            </a:lvl1pPr>
          </a:lstStyle>
          <a:p>
            <a:r>
              <a:rPr lang="en-GB" noProof="0"/>
              <a:t>EXAMPLE TITLE</a:t>
            </a:r>
            <a:endParaRPr lang="en-GB" noProof="0" dirty="0"/>
          </a:p>
        </p:txBody>
      </p:sp>
      <p:sp>
        <p:nvSpPr>
          <p:cNvPr id="6" name="Segnaposto testo 10">
            <a:extLst>
              <a:ext uri="{FF2B5EF4-FFF2-40B4-BE49-F238E27FC236}">
                <a16:creationId xmlns:a16="http://schemas.microsoft.com/office/drawing/2014/main" id="{EF386734-1933-48AA-9D87-C6A1AC309587}"/>
              </a:ext>
            </a:extLst>
          </p:cNvPr>
          <p:cNvSpPr>
            <a:spLocks noGrp="1"/>
          </p:cNvSpPr>
          <p:nvPr>
            <p:ph type="body" sz="quarter" idx="61" hasCustomPrompt="1"/>
          </p:nvPr>
        </p:nvSpPr>
        <p:spPr>
          <a:xfrm>
            <a:off x="707923" y="1476087"/>
            <a:ext cx="7728154" cy="2927647"/>
          </a:xfrm>
          <a:prstGeom prst="rect">
            <a:avLst/>
          </a:prstGeom>
        </p:spPr>
        <p:txBody>
          <a:bodyPr/>
          <a:lstStyle>
            <a:lvl1pPr marL="0" indent="0">
              <a:lnSpc>
                <a:spcPts val="1763"/>
              </a:lnSpc>
              <a:buNone/>
              <a:defRPr sz="1400" b="0" i="0">
                <a:solidFill>
                  <a:schemeClr val="bg1"/>
                </a:solidFill>
                <a:latin typeface="Trebuchet MS" panose="020B0703020202090204" pitchFamily="34" charset="0"/>
              </a:defRPr>
            </a:lvl1pPr>
            <a:lvl2pPr>
              <a:defRPr>
                <a:solidFill>
                  <a:schemeClr val="tx1">
                    <a:lumMod val="50000"/>
                  </a:schemeClr>
                </a:solidFill>
                <a:latin typeface="+mn-lt"/>
              </a:defRPr>
            </a:lvl2pPr>
            <a:lvl3pPr>
              <a:defRPr>
                <a:solidFill>
                  <a:schemeClr val="tx1">
                    <a:lumMod val="50000"/>
                  </a:schemeClr>
                </a:solidFill>
                <a:latin typeface="+mn-lt"/>
              </a:defRPr>
            </a:lvl3pPr>
            <a:lvl4pPr>
              <a:defRPr>
                <a:solidFill>
                  <a:schemeClr val="tx1">
                    <a:lumMod val="50000"/>
                  </a:schemeClr>
                </a:solidFill>
                <a:latin typeface="+mn-lt"/>
              </a:defRPr>
            </a:lvl4pPr>
            <a:lvl5pPr>
              <a:defRPr>
                <a:solidFill>
                  <a:schemeClr val="tx1">
                    <a:lumMod val="50000"/>
                  </a:schemeClr>
                </a:solidFill>
                <a:latin typeface="+mn-lt"/>
              </a:defRPr>
            </a:lvl5pPr>
          </a:lstStyle>
          <a:p>
            <a:pPr lvl="0"/>
            <a:r>
              <a:rPr lang="en-GB" dirty="0"/>
              <a:t>Insert text here…lorem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Quisque</a:t>
            </a:r>
            <a:r>
              <a:rPr lang="en-GB" dirty="0"/>
              <a:t> maximus </a:t>
            </a:r>
            <a:r>
              <a:rPr lang="en-GB" dirty="0" err="1"/>
              <a:t>quam</a:t>
            </a:r>
            <a:r>
              <a:rPr lang="en-GB" dirty="0"/>
              <a:t> </a:t>
            </a:r>
            <a:r>
              <a:rPr lang="en-GB" dirty="0" err="1"/>
              <a:t>vehicula</a:t>
            </a:r>
            <a:r>
              <a:rPr lang="en-GB" dirty="0"/>
              <a:t> </a:t>
            </a:r>
            <a:r>
              <a:rPr lang="en-GB" dirty="0" err="1"/>
              <a:t>tellus</a:t>
            </a:r>
            <a:r>
              <a:rPr lang="en-GB" dirty="0"/>
              <a:t> </a:t>
            </a:r>
            <a:r>
              <a:rPr lang="en-GB" dirty="0" err="1"/>
              <a:t>fringilla</a:t>
            </a:r>
            <a:r>
              <a:rPr lang="en-GB" dirty="0"/>
              <a:t>, at </a:t>
            </a:r>
            <a:r>
              <a:rPr lang="en-GB" dirty="0" err="1"/>
              <a:t>pellentesque</a:t>
            </a:r>
            <a:r>
              <a:rPr lang="en-GB" dirty="0"/>
              <a:t> </a:t>
            </a:r>
            <a:r>
              <a:rPr lang="en-GB" dirty="0" err="1"/>
              <a:t>neque</a:t>
            </a:r>
            <a:r>
              <a:rPr lang="en-GB" dirty="0"/>
              <a:t> </a:t>
            </a:r>
            <a:r>
              <a:rPr lang="en-GB" dirty="0" err="1"/>
              <a:t>fringilla</a:t>
            </a:r>
            <a:r>
              <a:rPr lang="en-GB" dirty="0"/>
              <a:t>. </a:t>
            </a:r>
            <a:r>
              <a:rPr lang="en-GB" dirty="0" err="1"/>
              <a:t>Quisque</a:t>
            </a:r>
            <a:r>
              <a:rPr lang="en-GB" dirty="0"/>
              <a:t> maximus </a:t>
            </a:r>
            <a:r>
              <a:rPr lang="en-GB" dirty="0" err="1"/>
              <a:t>quam</a:t>
            </a:r>
            <a:r>
              <a:rPr lang="en-GB" dirty="0"/>
              <a:t> </a:t>
            </a:r>
            <a:r>
              <a:rPr lang="en-GB" dirty="0" err="1"/>
              <a:t>vehicula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Quisque</a:t>
            </a:r>
            <a:r>
              <a:rPr lang="en-GB" dirty="0"/>
              <a:t> maximus </a:t>
            </a:r>
            <a:r>
              <a:rPr lang="en-GB" noProof="0" dirty="0" err="1"/>
              <a:t>quam</a:t>
            </a:r>
            <a:r>
              <a:rPr lang="en-GB" dirty="0"/>
              <a:t> </a:t>
            </a:r>
            <a:r>
              <a:rPr lang="en-GB" dirty="0" err="1"/>
              <a:t>vehicula</a:t>
            </a:r>
            <a:r>
              <a:rPr lang="en-GB" dirty="0"/>
              <a:t> </a:t>
            </a:r>
            <a:r>
              <a:rPr lang="en-GB" dirty="0" err="1"/>
              <a:t>tellus</a:t>
            </a:r>
            <a:r>
              <a:rPr lang="en-GB" dirty="0"/>
              <a:t> </a:t>
            </a:r>
            <a:r>
              <a:rPr lang="en-GB" dirty="0" err="1"/>
              <a:t>fringilla</a:t>
            </a:r>
            <a:r>
              <a:rPr lang="en-GB" dirty="0"/>
              <a:t>, at </a:t>
            </a:r>
            <a:r>
              <a:rPr lang="en-GB" dirty="0" err="1"/>
              <a:t>pellentesque</a:t>
            </a:r>
            <a:r>
              <a:rPr lang="en-GB" dirty="0"/>
              <a:t> </a:t>
            </a:r>
            <a:r>
              <a:rPr lang="en-GB" dirty="0" err="1"/>
              <a:t>neque</a:t>
            </a:r>
            <a:r>
              <a:rPr lang="en-GB" dirty="0"/>
              <a:t> </a:t>
            </a:r>
            <a:r>
              <a:rPr lang="en-GB" dirty="0" err="1"/>
              <a:t>fringilla</a:t>
            </a:r>
            <a:r>
              <a:rPr lang="en-GB" dirty="0"/>
              <a:t>. </a:t>
            </a:r>
            <a:r>
              <a:rPr lang="en-GB" dirty="0" err="1"/>
              <a:t>Quisque</a:t>
            </a:r>
            <a:r>
              <a:rPr lang="en-GB" dirty="0"/>
              <a:t> maximus </a:t>
            </a:r>
            <a:r>
              <a:rPr lang="en-GB" dirty="0" err="1"/>
              <a:t>quam</a:t>
            </a:r>
            <a:r>
              <a:rPr lang="en-GB" dirty="0"/>
              <a:t> </a:t>
            </a:r>
            <a:r>
              <a:rPr lang="en-GB" dirty="0" err="1"/>
              <a:t>vehicula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Quisque</a:t>
            </a:r>
            <a:r>
              <a:rPr lang="en-GB" dirty="0"/>
              <a:t> maximus </a:t>
            </a:r>
            <a:r>
              <a:rPr lang="en-GB" dirty="0" err="1"/>
              <a:t>quam</a:t>
            </a:r>
            <a:r>
              <a:rPr lang="en-GB" dirty="0"/>
              <a:t> </a:t>
            </a:r>
            <a:r>
              <a:rPr lang="en-GB" dirty="0" err="1"/>
              <a:t>vehicula</a:t>
            </a:r>
            <a:r>
              <a:rPr lang="en-GB" dirty="0"/>
              <a:t> </a:t>
            </a:r>
            <a:r>
              <a:rPr lang="en-GB" dirty="0" err="1"/>
              <a:t>tellus</a:t>
            </a:r>
            <a:r>
              <a:rPr lang="en-GB" dirty="0"/>
              <a:t> </a:t>
            </a:r>
            <a:r>
              <a:rPr lang="en-GB" dirty="0" err="1"/>
              <a:t>fringilla</a:t>
            </a:r>
            <a:r>
              <a:rPr lang="en-GB" dirty="0"/>
              <a:t>, at </a:t>
            </a:r>
            <a:r>
              <a:rPr lang="en-GB" dirty="0" err="1"/>
              <a:t>pellentesque</a:t>
            </a:r>
            <a:r>
              <a:rPr lang="en-GB" dirty="0"/>
              <a:t> </a:t>
            </a:r>
            <a:r>
              <a:rPr lang="en-GB" dirty="0" err="1"/>
              <a:t>neque</a:t>
            </a:r>
            <a:r>
              <a:rPr lang="en-GB" dirty="0"/>
              <a:t> </a:t>
            </a:r>
            <a:r>
              <a:rPr lang="en-GB" dirty="0" err="1"/>
              <a:t>fringilla</a:t>
            </a:r>
            <a:r>
              <a:rPr lang="en-GB" dirty="0"/>
              <a:t>. </a:t>
            </a:r>
            <a:r>
              <a:rPr lang="en-GB" dirty="0" err="1"/>
              <a:t>Quisque</a:t>
            </a:r>
            <a:r>
              <a:rPr lang="en-GB" dirty="0"/>
              <a:t> maximus </a:t>
            </a:r>
            <a:r>
              <a:rPr lang="en-GB" dirty="0" err="1"/>
              <a:t>quam</a:t>
            </a:r>
            <a:r>
              <a:rPr lang="en-GB" dirty="0"/>
              <a:t> </a:t>
            </a:r>
            <a:r>
              <a:rPr lang="en-GB" dirty="0" err="1"/>
              <a:t>vehicula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Quisque</a:t>
            </a:r>
            <a:r>
              <a:rPr lang="en-GB" dirty="0"/>
              <a:t> maximus </a:t>
            </a:r>
            <a:r>
              <a:rPr lang="en-GB" dirty="0" err="1"/>
              <a:t>quam</a:t>
            </a:r>
            <a:r>
              <a:rPr lang="en-GB" dirty="0"/>
              <a:t> </a:t>
            </a:r>
            <a:r>
              <a:rPr lang="en-GB" dirty="0" err="1"/>
              <a:t>vehicula</a:t>
            </a:r>
            <a:r>
              <a:rPr lang="en-GB" dirty="0"/>
              <a:t> </a:t>
            </a:r>
            <a:r>
              <a:rPr lang="en-GB" dirty="0" err="1"/>
              <a:t>tellus</a:t>
            </a:r>
            <a:r>
              <a:rPr lang="en-GB" dirty="0"/>
              <a:t> </a:t>
            </a:r>
            <a:r>
              <a:rPr lang="en-GB" dirty="0" err="1"/>
              <a:t>fringilla</a:t>
            </a:r>
            <a:r>
              <a:rPr lang="en-GB" dirty="0"/>
              <a:t>, at </a:t>
            </a:r>
            <a:r>
              <a:rPr lang="en-GB" dirty="0" err="1"/>
              <a:t>pellentesque</a:t>
            </a:r>
            <a:r>
              <a:rPr lang="en-GB" dirty="0"/>
              <a:t> </a:t>
            </a:r>
            <a:r>
              <a:rPr lang="en-GB" dirty="0" err="1"/>
              <a:t>neque</a:t>
            </a:r>
            <a:r>
              <a:rPr lang="en-GB" dirty="0"/>
              <a:t> </a:t>
            </a:r>
            <a:r>
              <a:rPr lang="en-GB" dirty="0" err="1"/>
              <a:t>fringilla</a:t>
            </a:r>
            <a:r>
              <a:rPr lang="en-GB" dirty="0"/>
              <a:t>. </a:t>
            </a:r>
            <a:r>
              <a:rPr lang="en-GB" dirty="0" err="1"/>
              <a:t>Quisque</a:t>
            </a:r>
            <a:r>
              <a:rPr lang="en-GB" dirty="0"/>
              <a:t> maximus </a:t>
            </a:r>
            <a:r>
              <a:rPr lang="en-GB" dirty="0" err="1"/>
              <a:t>quam</a:t>
            </a:r>
            <a:r>
              <a:rPr lang="en-GB" dirty="0"/>
              <a:t> </a:t>
            </a:r>
            <a:r>
              <a:rPr lang="en-GB" dirty="0" err="1"/>
              <a:t>vehicula</a:t>
            </a:r>
            <a:r>
              <a:rPr lang="en-GB" dirty="0"/>
              <a:t>.</a:t>
            </a:r>
          </a:p>
        </p:txBody>
      </p:sp>
    </p:spTree>
    <p:extLst>
      <p:ext uri="{BB962C8B-B14F-4D97-AF65-F5344CB8AC3E}">
        <p14:creationId xmlns:p14="http://schemas.microsoft.com/office/powerpoint/2010/main" val="33889772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2_Bullet_Point 3 lines titl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77721" y="0"/>
            <a:ext cx="345305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13" name="Segnaposto testo 12">
            <a:extLst>
              <a:ext uri="{FF2B5EF4-FFF2-40B4-BE49-F238E27FC236}">
                <a16:creationId xmlns:a16="http://schemas.microsoft.com/office/drawing/2014/main" id="{FD80E0B3-E28F-4644-B1AA-3329A54DCC5A}"/>
              </a:ext>
            </a:extLst>
          </p:cNvPr>
          <p:cNvSpPr>
            <a:spLocks noGrp="1"/>
          </p:cNvSpPr>
          <p:nvPr>
            <p:ph type="body" sz="quarter" idx="12" hasCustomPrompt="1"/>
          </p:nvPr>
        </p:nvSpPr>
        <p:spPr>
          <a:xfrm>
            <a:off x="4301007" y="989709"/>
            <a:ext cx="3772883"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dirty="0"/>
              <a:t>Bullet number 1</a:t>
            </a:r>
          </a:p>
          <a:p>
            <a:pPr lvl="1"/>
            <a:r>
              <a:rPr lang="en-US" noProof="0" dirty="0"/>
              <a:t>Bullet 2</a:t>
            </a:r>
          </a:p>
          <a:p>
            <a:pPr lvl="2"/>
            <a:r>
              <a:rPr lang="en-US" noProof="0" dirty="0"/>
              <a:t>Bullet 3</a:t>
            </a:r>
          </a:p>
          <a:p>
            <a:pPr lvl="3"/>
            <a:r>
              <a:rPr lang="en-US" noProof="0" dirty="0"/>
              <a:t>Bullet 4</a:t>
            </a:r>
          </a:p>
          <a:p>
            <a:r>
              <a:rPr lang="en-US" noProof="0" dirty="0"/>
              <a:t>Bullet number 2</a:t>
            </a:r>
          </a:p>
          <a:p>
            <a:r>
              <a:rPr lang="en-US" noProof="0" dirty="0"/>
              <a:t>Bullet number 3</a:t>
            </a:r>
          </a:p>
          <a:p>
            <a:r>
              <a:rPr lang="en-US" noProof="0" dirty="0"/>
              <a:t>Bullet number 4</a:t>
            </a:r>
          </a:p>
          <a:p>
            <a:r>
              <a:rPr lang="en-US" noProof="0" dirty="0"/>
              <a:t>Bullet number 5</a:t>
            </a:r>
          </a:p>
        </p:txBody>
      </p:sp>
      <p:sp>
        <p:nvSpPr>
          <p:cNvPr id="5" name="Segnaposto testo 4">
            <a:extLst>
              <a:ext uri="{FF2B5EF4-FFF2-40B4-BE49-F238E27FC236}">
                <a16:creationId xmlns:a16="http://schemas.microsoft.com/office/drawing/2014/main" id="{8ECB8A2D-CEF9-1E45-8799-3166D71A2A74}"/>
              </a:ext>
            </a:extLst>
          </p:cNvPr>
          <p:cNvSpPr>
            <a:spLocks noGrp="1"/>
          </p:cNvSpPr>
          <p:nvPr>
            <p:ph type="body" sz="quarter" idx="13" hasCustomPrompt="1"/>
          </p:nvPr>
        </p:nvSpPr>
        <p:spPr>
          <a:xfrm>
            <a:off x="622862" y="1940539"/>
            <a:ext cx="2683773" cy="2910483"/>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2"/>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dirty="0"/>
              <a:t>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a:t>
            </a:r>
          </a:p>
          <a:p>
            <a:pPr lvl="0"/>
            <a:endParaRPr lang="en-US" dirty="0"/>
          </a:p>
        </p:txBody>
      </p:sp>
      <p:sp>
        <p:nvSpPr>
          <p:cNvPr id="10" name="Segnaposto testo 10">
            <a:extLst>
              <a:ext uri="{FF2B5EF4-FFF2-40B4-BE49-F238E27FC236}">
                <a16:creationId xmlns:a16="http://schemas.microsoft.com/office/drawing/2014/main" id="{D4C51964-29CD-1F49-BB18-0E8E2086B967}"/>
              </a:ext>
            </a:extLst>
          </p:cNvPr>
          <p:cNvSpPr>
            <a:spLocks noGrp="1"/>
          </p:cNvSpPr>
          <p:nvPr>
            <p:ph type="body" sz="quarter" idx="11" hasCustomPrompt="1"/>
          </p:nvPr>
        </p:nvSpPr>
        <p:spPr>
          <a:xfrm>
            <a:off x="622859" y="228523"/>
            <a:ext cx="2646258" cy="1162646"/>
          </a:xfrm>
          <a:prstGeom prst="rect">
            <a:avLst/>
          </a:prstGeom>
        </p:spPr>
        <p:txBody>
          <a:bodyPr/>
          <a:lstStyle>
            <a:lvl1pPr marL="0" indent="0">
              <a:lnSpc>
                <a:spcPct val="100000"/>
              </a:lnSpc>
              <a:buNone/>
              <a:defRPr sz="2400" b="0" i="0" cap="all" baseline="0">
                <a:solidFill>
                  <a:schemeClr val="bg1"/>
                </a:solidFill>
                <a:latin typeface="+mj-lt"/>
              </a:defRPr>
            </a:lvl1pPr>
          </a:lstStyle>
          <a:p>
            <a:pPr lvl="0"/>
            <a:r>
              <a:rPr lang="en-US" noProof="0" dirty="0"/>
              <a:t>EXAMPLE TITLE</a:t>
            </a:r>
            <a:br>
              <a:rPr lang="en-US" noProof="0" dirty="0"/>
            </a:br>
            <a:r>
              <a:rPr lang="en-US" noProof="0" dirty="0"/>
              <a:t>MAX 3           Lines</a:t>
            </a:r>
          </a:p>
        </p:txBody>
      </p:sp>
    </p:spTree>
    <p:extLst>
      <p:ext uri="{BB962C8B-B14F-4D97-AF65-F5344CB8AC3E}">
        <p14:creationId xmlns:p14="http://schemas.microsoft.com/office/powerpoint/2010/main" val="192311778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Agenda_Bullet_Point">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3421" y="0"/>
            <a:ext cx="345305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6" name="Segnaposto testo 10">
            <a:extLst>
              <a:ext uri="{FF2B5EF4-FFF2-40B4-BE49-F238E27FC236}">
                <a16:creationId xmlns:a16="http://schemas.microsoft.com/office/drawing/2014/main" id="{08DDE2E6-567C-C44E-9C27-ED21D917438F}"/>
              </a:ext>
            </a:extLst>
          </p:cNvPr>
          <p:cNvSpPr>
            <a:spLocks noGrp="1"/>
          </p:cNvSpPr>
          <p:nvPr>
            <p:ph type="body" sz="quarter" idx="11" hasCustomPrompt="1"/>
          </p:nvPr>
        </p:nvSpPr>
        <p:spPr>
          <a:xfrm>
            <a:off x="622859" y="228522"/>
            <a:ext cx="2646258" cy="743028"/>
          </a:xfrm>
          <a:prstGeom prst="rect">
            <a:avLst/>
          </a:prstGeom>
        </p:spPr>
        <p:txBody>
          <a:bodyPr/>
          <a:lstStyle>
            <a:lvl1pPr marL="0" indent="0">
              <a:buNone/>
              <a:defRPr sz="2400" b="0" i="0" cap="all" baseline="0">
                <a:solidFill>
                  <a:schemeClr val="bg1"/>
                </a:solidFill>
                <a:latin typeface="+mj-lt"/>
              </a:defRPr>
            </a:lvl1pPr>
          </a:lstStyle>
          <a:p>
            <a:pPr lvl="0"/>
            <a:r>
              <a:rPr lang="en-US" noProof="0" dirty="0"/>
              <a:t>EXAMPLE TITLE</a:t>
            </a:r>
            <a:br>
              <a:rPr lang="it-IT" dirty="0"/>
            </a:br>
            <a:r>
              <a:rPr lang="it-IT" dirty="0"/>
              <a:t>MAX 2 Lines</a:t>
            </a:r>
          </a:p>
        </p:txBody>
      </p:sp>
      <p:sp>
        <p:nvSpPr>
          <p:cNvPr id="8" name="Segnaposto testo 4">
            <a:extLst>
              <a:ext uri="{FF2B5EF4-FFF2-40B4-BE49-F238E27FC236}">
                <a16:creationId xmlns:a16="http://schemas.microsoft.com/office/drawing/2014/main" id="{C8A60FFB-46B3-E349-B840-50BA3514D2E6}"/>
              </a:ext>
            </a:extLst>
          </p:cNvPr>
          <p:cNvSpPr>
            <a:spLocks noGrp="1"/>
          </p:cNvSpPr>
          <p:nvPr>
            <p:ph type="body" sz="quarter" idx="13" hasCustomPrompt="1"/>
          </p:nvPr>
        </p:nvSpPr>
        <p:spPr>
          <a:xfrm>
            <a:off x="622862" y="1940539"/>
            <a:ext cx="2683773" cy="2910483"/>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2"/>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dirty="0"/>
              <a:t>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a:t>
            </a:r>
          </a:p>
          <a:p>
            <a:pPr lvl="0"/>
            <a:endParaRPr lang="en-US" dirty="0"/>
          </a:p>
        </p:txBody>
      </p:sp>
      <p:sp>
        <p:nvSpPr>
          <p:cNvPr id="7" name="Segnaposto testo 12">
            <a:extLst>
              <a:ext uri="{FF2B5EF4-FFF2-40B4-BE49-F238E27FC236}">
                <a16:creationId xmlns:a16="http://schemas.microsoft.com/office/drawing/2014/main" id="{26E851CC-B57E-874E-B33D-600FB6B4A1CE}"/>
              </a:ext>
            </a:extLst>
          </p:cNvPr>
          <p:cNvSpPr>
            <a:spLocks noGrp="1"/>
          </p:cNvSpPr>
          <p:nvPr>
            <p:ph type="body" sz="quarter" idx="12" hasCustomPrompt="1"/>
          </p:nvPr>
        </p:nvSpPr>
        <p:spPr>
          <a:xfrm>
            <a:off x="4301007" y="989709"/>
            <a:ext cx="3772883"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4332" indent="-171444">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sz="900"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a:t>
            </a:r>
          </a:p>
          <a:p>
            <a:pPr lvl="1"/>
            <a:r>
              <a:rPr lang="en-US" noProof="0"/>
              <a:t>Bullet 2</a:t>
            </a:r>
          </a:p>
          <a:p>
            <a:pPr lvl="2"/>
            <a:r>
              <a:rPr lang="en-US" noProof="0"/>
              <a:t>Bullet 3</a:t>
            </a:r>
          </a:p>
          <a:p>
            <a:pPr lvl="3"/>
            <a:r>
              <a:rPr lang="en-US" noProof="0"/>
              <a:t>Bullet 4</a:t>
            </a:r>
          </a:p>
          <a:p>
            <a:r>
              <a:rPr lang="en-US" noProof="0"/>
              <a:t>Bullet number 2</a:t>
            </a:r>
          </a:p>
          <a:p>
            <a:r>
              <a:rPr lang="en-US" noProof="0"/>
              <a:t>Bullet number 3</a:t>
            </a:r>
          </a:p>
          <a:p>
            <a:r>
              <a:rPr lang="en-US" noProof="0"/>
              <a:t>Bullet number 4</a:t>
            </a:r>
          </a:p>
          <a:p>
            <a:r>
              <a:rPr lang="en-US" noProof="0"/>
              <a:t>Bullet number 5</a:t>
            </a:r>
          </a:p>
        </p:txBody>
      </p:sp>
    </p:spTree>
    <p:extLst>
      <p:ext uri="{BB962C8B-B14F-4D97-AF65-F5344CB8AC3E}">
        <p14:creationId xmlns:p14="http://schemas.microsoft.com/office/powerpoint/2010/main" val="49144783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Agenda_Bullet_Point">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3421" y="0"/>
            <a:ext cx="3453058" cy="5143500"/>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8" name="Segnaposto testo 4">
            <a:extLst>
              <a:ext uri="{FF2B5EF4-FFF2-40B4-BE49-F238E27FC236}">
                <a16:creationId xmlns:a16="http://schemas.microsoft.com/office/drawing/2014/main" id="{C8A60FFB-46B3-E349-B840-50BA3514D2E6}"/>
              </a:ext>
            </a:extLst>
          </p:cNvPr>
          <p:cNvSpPr>
            <a:spLocks noGrp="1"/>
          </p:cNvSpPr>
          <p:nvPr>
            <p:ph type="body" sz="quarter" idx="13" hasCustomPrompt="1"/>
          </p:nvPr>
        </p:nvSpPr>
        <p:spPr>
          <a:xfrm>
            <a:off x="709127" y="1940539"/>
            <a:ext cx="2690571" cy="2910483"/>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2"/>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r>
              <a:rPr lang="en-GB" noProof="0" dirty="0" err="1"/>
              <a:t>adipis</a:t>
            </a:r>
            <a:r>
              <a:rPr lang="en-GB" noProof="0" dirty="0"/>
              <a:t> </a:t>
            </a:r>
            <a:r>
              <a:rPr lang="en-GB" noProof="0" dirty="0" err="1"/>
              <a:t>elit</a:t>
            </a:r>
            <a:r>
              <a:rPr lang="en-GB" noProof="0" dirty="0"/>
              <a:t> </a:t>
            </a:r>
            <a:r>
              <a:rPr lang="en-GB" noProof="0" dirty="0" err="1"/>
              <a:t>quam</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 </a:t>
            </a:r>
            <a:r>
              <a:rPr lang="en-GB" noProof="0" dirty="0" err="1"/>
              <a:t>quam</a:t>
            </a:r>
            <a:r>
              <a:rPr lang="en-GB" noProof="0" dirty="0"/>
              <a:t>.</a:t>
            </a:r>
          </a:p>
          <a:p>
            <a:pPr lvl="0"/>
            <a:endParaRPr lang="en-GB" dirty="0"/>
          </a:p>
        </p:txBody>
      </p:sp>
      <p:sp>
        <p:nvSpPr>
          <p:cNvPr id="7" name="Segnaposto testo 12">
            <a:extLst>
              <a:ext uri="{FF2B5EF4-FFF2-40B4-BE49-F238E27FC236}">
                <a16:creationId xmlns:a16="http://schemas.microsoft.com/office/drawing/2014/main" id="{26E851CC-B57E-874E-B33D-600FB6B4A1CE}"/>
              </a:ext>
            </a:extLst>
          </p:cNvPr>
          <p:cNvSpPr>
            <a:spLocks noGrp="1"/>
          </p:cNvSpPr>
          <p:nvPr>
            <p:ph type="body" sz="quarter" idx="12" hasCustomPrompt="1"/>
          </p:nvPr>
        </p:nvSpPr>
        <p:spPr>
          <a:xfrm>
            <a:off x="4301007" y="989709"/>
            <a:ext cx="4127068"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4332" indent="-171444">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sz="900"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noProof="0" dirty="0"/>
              <a:t>Bullet number 1</a:t>
            </a:r>
          </a:p>
          <a:p>
            <a:pPr lvl="1"/>
            <a:r>
              <a:rPr lang="en-GB" noProof="0" dirty="0"/>
              <a:t>Bullet 2</a:t>
            </a:r>
          </a:p>
          <a:p>
            <a:pPr lvl="2"/>
            <a:r>
              <a:rPr lang="en-GB" noProof="0" dirty="0"/>
              <a:t>Bullet 3</a:t>
            </a:r>
          </a:p>
          <a:p>
            <a:pPr lvl="3"/>
            <a:r>
              <a:rPr lang="en-GB" noProof="0" dirty="0"/>
              <a:t>Bullet 4</a:t>
            </a:r>
          </a:p>
          <a:p>
            <a:r>
              <a:rPr lang="en-GB" noProof="0" dirty="0"/>
              <a:t>Bullet number 2</a:t>
            </a:r>
          </a:p>
          <a:p>
            <a:r>
              <a:rPr lang="en-GB" noProof="0" dirty="0"/>
              <a:t>Bullet number 3</a:t>
            </a:r>
          </a:p>
          <a:p>
            <a:r>
              <a:rPr lang="en-GB" noProof="0" dirty="0"/>
              <a:t>Bullet number 4</a:t>
            </a:r>
          </a:p>
          <a:p>
            <a:r>
              <a:rPr lang="en-GB" noProof="0" dirty="0"/>
              <a:t>Bullet number 5</a:t>
            </a:r>
          </a:p>
        </p:txBody>
      </p:sp>
      <p:sp>
        <p:nvSpPr>
          <p:cNvPr id="3" name="Title 2">
            <a:extLst>
              <a:ext uri="{FF2B5EF4-FFF2-40B4-BE49-F238E27FC236}">
                <a16:creationId xmlns:a16="http://schemas.microsoft.com/office/drawing/2014/main" id="{270C2A3B-1131-4C53-AD90-E49F41D4F3EB}"/>
              </a:ext>
            </a:extLst>
          </p:cNvPr>
          <p:cNvSpPr>
            <a:spLocks noGrp="1"/>
          </p:cNvSpPr>
          <p:nvPr>
            <p:ph type="title" hasCustomPrompt="1"/>
          </p:nvPr>
        </p:nvSpPr>
        <p:spPr>
          <a:xfrm>
            <a:off x="715924" y="228522"/>
            <a:ext cx="2683773" cy="761187"/>
          </a:xfrm>
          <a:prstGeom prst="rect">
            <a:avLst/>
          </a:prstGeom>
        </p:spPr>
        <p:txBody>
          <a:bodyPr/>
          <a:lstStyle>
            <a:lvl1pPr>
              <a:defRPr lang="en-US" sz="2400" b="0" i="0" kern="1200" cap="all" baseline="0">
                <a:solidFill>
                  <a:schemeClr val="bg1"/>
                </a:solidFill>
                <a:latin typeface="+mj-lt"/>
                <a:ea typeface="Montserrat Hairline" charset="0"/>
                <a:cs typeface="Montserrat Hairline" charset="0"/>
              </a:defRPr>
            </a:lvl1pPr>
          </a:lstStyle>
          <a:p>
            <a:pPr lvl="0"/>
            <a:r>
              <a:rPr lang="en-GB" noProof="0" dirty="0"/>
              <a:t>EXAMPLE TITLE</a:t>
            </a:r>
            <a:br>
              <a:rPr lang="en-GB" dirty="0"/>
            </a:br>
            <a:r>
              <a:rPr lang="en-GB" dirty="0"/>
              <a:t>MAX 2 Lines</a:t>
            </a:r>
          </a:p>
        </p:txBody>
      </p:sp>
    </p:spTree>
    <p:extLst>
      <p:ext uri="{BB962C8B-B14F-4D97-AF65-F5344CB8AC3E}">
        <p14:creationId xmlns:p14="http://schemas.microsoft.com/office/powerpoint/2010/main" val="239362501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3_DEFAULT-master title">
    <p:spTree>
      <p:nvGrpSpPr>
        <p:cNvPr id="1" name=""/>
        <p:cNvGrpSpPr/>
        <p:nvPr/>
      </p:nvGrpSpPr>
      <p:grpSpPr>
        <a:xfrm>
          <a:off x="0" y="0"/>
          <a:ext cx="0" cy="0"/>
          <a:chOff x="0" y="0"/>
          <a:chExt cx="0" cy="0"/>
        </a:xfrm>
      </p:grpSpPr>
      <p:sp>
        <p:nvSpPr>
          <p:cNvPr id="3" name="Segnaposto testo 10">
            <a:extLst>
              <a:ext uri="{FF2B5EF4-FFF2-40B4-BE49-F238E27FC236}">
                <a16:creationId xmlns:a16="http://schemas.microsoft.com/office/drawing/2014/main" id="{278445E9-AA88-F348-993B-B952A3B3DD67}"/>
              </a:ext>
            </a:extLst>
          </p:cNvPr>
          <p:cNvSpPr>
            <a:spLocks noGrp="1"/>
          </p:cNvSpPr>
          <p:nvPr>
            <p:ph type="body" sz="quarter" idx="69" hasCustomPrompt="1"/>
          </p:nvPr>
        </p:nvSpPr>
        <p:spPr>
          <a:xfrm>
            <a:off x="622860" y="234813"/>
            <a:ext cx="7378438" cy="431938"/>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TITLE LOREM IPSUM DOLOR SIT </a:t>
            </a:r>
          </a:p>
        </p:txBody>
      </p:sp>
    </p:spTree>
    <p:extLst>
      <p:ext uri="{BB962C8B-B14F-4D97-AF65-F5344CB8AC3E}">
        <p14:creationId xmlns:p14="http://schemas.microsoft.com/office/powerpoint/2010/main" val="310105441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Paragraph+Title+Subtitle">
    <p:spTree>
      <p:nvGrpSpPr>
        <p:cNvPr id="1" name=""/>
        <p:cNvGrpSpPr/>
        <p:nvPr/>
      </p:nvGrpSpPr>
      <p:grpSpPr>
        <a:xfrm>
          <a:off x="0" y="0"/>
          <a:ext cx="0" cy="0"/>
          <a:chOff x="0" y="0"/>
          <a:chExt cx="0" cy="0"/>
        </a:xfrm>
      </p:grpSpPr>
      <p:sp>
        <p:nvSpPr>
          <p:cNvPr id="4" name="Segnaposto testo 10">
            <a:extLst>
              <a:ext uri="{FF2B5EF4-FFF2-40B4-BE49-F238E27FC236}">
                <a16:creationId xmlns:a16="http://schemas.microsoft.com/office/drawing/2014/main" id="{29E69EC6-82E8-154A-A9F5-058ABBEA4473}"/>
              </a:ext>
            </a:extLst>
          </p:cNvPr>
          <p:cNvSpPr>
            <a:spLocks noGrp="1"/>
          </p:cNvSpPr>
          <p:nvPr>
            <p:ph type="body" sz="quarter" idx="12" hasCustomPrompt="1"/>
          </p:nvPr>
        </p:nvSpPr>
        <p:spPr>
          <a:xfrm>
            <a:off x="622860" y="702475"/>
            <a:ext cx="7711242" cy="300083"/>
          </a:xfrm>
          <a:prstGeom prst="rect">
            <a:avLst/>
          </a:prstGeom>
        </p:spPr>
        <p:txBody>
          <a:bodyPr/>
          <a:lstStyle>
            <a:lvl1pPr marL="0" indent="0">
              <a:buNone/>
              <a:defRPr sz="1800" b="0" i="0">
                <a:solidFill>
                  <a:schemeClr val="accent1"/>
                </a:solidFill>
                <a:latin typeface="+mj-lt"/>
              </a:defRPr>
            </a:lvl1pPr>
          </a:lstStyle>
          <a:p>
            <a:r>
              <a:rPr lang="en-US" noProof="0" dirty="0">
                <a:solidFill>
                  <a:schemeClr val="accent1"/>
                </a:solidFill>
              </a:rPr>
              <a:t>THIS IS A SUBTITLE YOU CAN USE</a:t>
            </a:r>
            <a:r>
              <a:rPr lang="it-IT" dirty="0">
                <a:solidFill>
                  <a:schemeClr val="accent1"/>
                </a:solidFill>
              </a:rPr>
              <a:t>.</a:t>
            </a:r>
          </a:p>
        </p:txBody>
      </p:sp>
      <p:sp>
        <p:nvSpPr>
          <p:cNvPr id="7" name="Segnaposto testo 10">
            <a:extLst>
              <a:ext uri="{FF2B5EF4-FFF2-40B4-BE49-F238E27FC236}">
                <a16:creationId xmlns:a16="http://schemas.microsoft.com/office/drawing/2014/main" id="{F93B3F42-FB07-4A4E-BC48-B440C85EC207}"/>
              </a:ext>
            </a:extLst>
          </p:cNvPr>
          <p:cNvSpPr>
            <a:spLocks noGrp="1"/>
          </p:cNvSpPr>
          <p:nvPr>
            <p:ph type="body" sz="quarter" idx="11" hasCustomPrompt="1"/>
          </p:nvPr>
        </p:nvSpPr>
        <p:spPr>
          <a:xfrm>
            <a:off x="622862" y="234812"/>
            <a:ext cx="7711243" cy="454366"/>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EXAMPLE OF A LONG TITLE LOREM IPSUM DOLOR SIT.</a:t>
            </a:r>
          </a:p>
        </p:txBody>
      </p:sp>
      <p:sp>
        <p:nvSpPr>
          <p:cNvPr id="5" name="Segnaposto testo 12">
            <a:extLst>
              <a:ext uri="{FF2B5EF4-FFF2-40B4-BE49-F238E27FC236}">
                <a16:creationId xmlns:a16="http://schemas.microsoft.com/office/drawing/2014/main" id="{4F0A8992-BDB6-5243-B94F-EF38E649407D}"/>
              </a:ext>
            </a:extLst>
          </p:cNvPr>
          <p:cNvSpPr>
            <a:spLocks noGrp="1"/>
          </p:cNvSpPr>
          <p:nvPr>
            <p:ph type="body" sz="quarter" idx="13" hasCustomPrompt="1"/>
          </p:nvPr>
        </p:nvSpPr>
        <p:spPr>
          <a:xfrm>
            <a:off x="622859" y="1276939"/>
            <a:ext cx="7711241"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dirty="0"/>
              <a:t>Bullet number 1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a:p>
            <a:pPr lvl="1"/>
            <a:r>
              <a:rPr lang="en-US" noProof="0" dirty="0"/>
              <a:t>Bullet 2</a:t>
            </a:r>
          </a:p>
          <a:p>
            <a:pPr lvl="2"/>
            <a:r>
              <a:rPr lang="en-US" noProof="0" dirty="0"/>
              <a:t>Bullet 3</a:t>
            </a:r>
          </a:p>
          <a:p>
            <a:pPr lvl="3"/>
            <a:r>
              <a:rPr lang="en-US" noProof="0" dirty="0"/>
              <a:t>Bullet 4</a:t>
            </a:r>
          </a:p>
          <a:p>
            <a:r>
              <a:rPr lang="en-US" noProof="0" dirty="0"/>
              <a:t>Bullet number 2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a:p>
            <a:r>
              <a:rPr lang="en-US" noProof="0" dirty="0"/>
              <a:t>Bullet number 3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p:txBody>
      </p:sp>
    </p:spTree>
    <p:extLst>
      <p:ext uri="{BB962C8B-B14F-4D97-AF65-F5344CB8AC3E}">
        <p14:creationId xmlns:p14="http://schemas.microsoft.com/office/powerpoint/2010/main" val="17256611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ullet_Point 3 lines titl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77721" y="0"/>
            <a:ext cx="3453058" cy="5143500"/>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13" name="Segnaposto testo 12">
            <a:extLst>
              <a:ext uri="{FF2B5EF4-FFF2-40B4-BE49-F238E27FC236}">
                <a16:creationId xmlns:a16="http://schemas.microsoft.com/office/drawing/2014/main" id="{FD80E0B3-E28F-4644-B1AA-3329A54DCC5A}"/>
              </a:ext>
            </a:extLst>
          </p:cNvPr>
          <p:cNvSpPr>
            <a:spLocks noGrp="1"/>
          </p:cNvSpPr>
          <p:nvPr>
            <p:ph type="body" sz="quarter" idx="12" hasCustomPrompt="1"/>
          </p:nvPr>
        </p:nvSpPr>
        <p:spPr>
          <a:xfrm>
            <a:off x="4301007" y="989709"/>
            <a:ext cx="4214343"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noProof="0"/>
              <a:t>Bullet number 1</a:t>
            </a:r>
          </a:p>
          <a:p>
            <a:pPr lvl="1"/>
            <a:r>
              <a:rPr lang="en-GB" noProof="0"/>
              <a:t>Bullet 2</a:t>
            </a:r>
          </a:p>
          <a:p>
            <a:pPr lvl="2"/>
            <a:r>
              <a:rPr lang="en-GB" noProof="0"/>
              <a:t>Bullet 3</a:t>
            </a:r>
          </a:p>
          <a:p>
            <a:pPr lvl="3"/>
            <a:r>
              <a:rPr lang="en-GB" noProof="0"/>
              <a:t>Bullet 4</a:t>
            </a:r>
          </a:p>
          <a:p>
            <a:r>
              <a:rPr lang="en-GB" noProof="0"/>
              <a:t>Bullet number 2</a:t>
            </a:r>
          </a:p>
          <a:p>
            <a:r>
              <a:rPr lang="en-GB" noProof="0"/>
              <a:t>Bullet number 3</a:t>
            </a:r>
          </a:p>
          <a:p>
            <a:r>
              <a:rPr lang="en-GB" noProof="0"/>
              <a:t>Bullet number 4</a:t>
            </a:r>
          </a:p>
          <a:p>
            <a:r>
              <a:rPr lang="en-GB" noProof="0"/>
              <a:t>Bullet number 5</a:t>
            </a:r>
          </a:p>
        </p:txBody>
      </p:sp>
      <p:sp>
        <p:nvSpPr>
          <p:cNvPr id="5" name="Segnaposto testo 4">
            <a:extLst>
              <a:ext uri="{FF2B5EF4-FFF2-40B4-BE49-F238E27FC236}">
                <a16:creationId xmlns:a16="http://schemas.microsoft.com/office/drawing/2014/main" id="{8ECB8A2D-CEF9-1E45-8799-3166D71A2A74}"/>
              </a:ext>
            </a:extLst>
          </p:cNvPr>
          <p:cNvSpPr>
            <a:spLocks noGrp="1"/>
          </p:cNvSpPr>
          <p:nvPr>
            <p:ph type="body" sz="quarter" idx="13" hasCustomPrompt="1"/>
          </p:nvPr>
        </p:nvSpPr>
        <p:spPr>
          <a:xfrm>
            <a:off x="733926" y="1940539"/>
            <a:ext cx="2683042" cy="2910483"/>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2"/>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GB" noProof="0"/>
              <a:t>Lorem ipsum dolor sit amet dolor consectetur adipis elit quam. Lorem ipsum dolor sit amet dolor consectetur adipiscing elit quam.</a:t>
            </a:r>
          </a:p>
          <a:p>
            <a:pPr lvl="0"/>
            <a:endParaRPr lang="en-GB" noProof="0"/>
          </a:p>
        </p:txBody>
      </p:sp>
      <p:sp>
        <p:nvSpPr>
          <p:cNvPr id="3" name="Title 2">
            <a:extLst>
              <a:ext uri="{FF2B5EF4-FFF2-40B4-BE49-F238E27FC236}">
                <a16:creationId xmlns:a16="http://schemas.microsoft.com/office/drawing/2014/main" id="{9FFD4C80-0750-4105-BB1C-265E735B78E6}"/>
              </a:ext>
            </a:extLst>
          </p:cNvPr>
          <p:cNvSpPr>
            <a:spLocks noGrp="1"/>
          </p:cNvSpPr>
          <p:nvPr>
            <p:ph type="title" hasCustomPrompt="1"/>
          </p:nvPr>
        </p:nvSpPr>
        <p:spPr>
          <a:xfrm>
            <a:off x="733926" y="228523"/>
            <a:ext cx="2683042" cy="1162645"/>
          </a:xfrm>
          <a:prstGeom prst="rect">
            <a:avLst/>
          </a:prstGeom>
        </p:spPr>
        <p:txBody>
          <a:bodyPr/>
          <a:lstStyle>
            <a:lvl1pPr>
              <a:defRPr lang="en-US" sz="2400" b="0" i="0" kern="1200" cap="all" baseline="0" dirty="0">
                <a:solidFill>
                  <a:schemeClr val="bg1"/>
                </a:solidFill>
                <a:latin typeface="+mj-lt"/>
                <a:ea typeface="Montserrat Hairline" charset="0"/>
                <a:cs typeface="Montserrat Hairline" charset="0"/>
              </a:defRPr>
            </a:lvl1pPr>
          </a:lstStyle>
          <a:p>
            <a:pPr lvl="0"/>
            <a:r>
              <a:rPr lang="en-GB" noProof="0"/>
              <a:t>EXAMPLE TITLE</a:t>
            </a:r>
            <a:br>
              <a:rPr lang="en-GB" noProof="0"/>
            </a:br>
            <a:r>
              <a:rPr lang="en-GB" noProof="0"/>
              <a:t>MAX 3           Lines</a:t>
            </a:r>
          </a:p>
        </p:txBody>
      </p:sp>
    </p:spTree>
    <p:extLst>
      <p:ext uri="{BB962C8B-B14F-4D97-AF65-F5344CB8AC3E}">
        <p14:creationId xmlns:p14="http://schemas.microsoft.com/office/powerpoint/2010/main" val="393410220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BulletPoint_Purpl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795254" y="0"/>
            <a:ext cx="5348749" cy="5143500"/>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12" name="Segnaposto testo 12">
            <a:extLst>
              <a:ext uri="{FF2B5EF4-FFF2-40B4-BE49-F238E27FC236}">
                <a16:creationId xmlns:a16="http://schemas.microsoft.com/office/drawing/2014/main" id="{B1806112-FC24-794D-9186-29459AB25538}"/>
              </a:ext>
            </a:extLst>
          </p:cNvPr>
          <p:cNvSpPr>
            <a:spLocks noGrp="1"/>
          </p:cNvSpPr>
          <p:nvPr>
            <p:ph type="body" sz="quarter" idx="12" hasCustomPrompt="1"/>
          </p:nvPr>
        </p:nvSpPr>
        <p:spPr>
          <a:xfrm>
            <a:off x="4301007" y="989709"/>
            <a:ext cx="4133867"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Tx/>
              <a:buSzPct val="150000"/>
              <a:buFontTx/>
              <a:buBlip>
                <a:blip r:embed="rId2"/>
              </a:buBlip>
              <a:tabLst/>
              <a:defRPr sz="1400" b="0" i="0">
                <a:solidFill>
                  <a:schemeClr val="bg1"/>
                </a:solidFill>
                <a:latin typeface="+mn-lt"/>
              </a:defRPr>
            </a:lvl1pPr>
            <a:lvl2pPr marL="513737" indent="-170849">
              <a:lnSpc>
                <a:spcPct val="100000"/>
              </a:lnSpc>
              <a:buSzPct val="150000"/>
              <a:buFontTx/>
              <a:buBlip>
                <a:blip r:embed="rId2"/>
              </a:buBlip>
              <a:defRPr sz="1100" b="0" i="0">
                <a:solidFill>
                  <a:schemeClr val="bg1"/>
                </a:solidFill>
                <a:latin typeface="Trebuchet MS" panose="020B0703020202090204" pitchFamily="34" charset="0"/>
              </a:defRPr>
            </a:lvl2pPr>
            <a:lvl3pPr marL="856625" indent="-170849">
              <a:lnSpc>
                <a:spcPct val="100000"/>
              </a:lnSpc>
              <a:buSzPct val="150000"/>
              <a:buFontTx/>
              <a:buBlip>
                <a:blip r:embed="rId2"/>
              </a:buBlip>
              <a:defRPr sz="900" b="0" i="0">
                <a:solidFill>
                  <a:schemeClr val="bg1"/>
                </a:solidFill>
                <a:latin typeface="Trebuchet MS" panose="020B0703020202090204" pitchFamily="34" charset="0"/>
              </a:defRPr>
            </a:lvl3pPr>
            <a:lvl4pPr>
              <a:defRPr>
                <a:solidFill>
                  <a:schemeClr val="bg1"/>
                </a:solidFill>
                <a:latin typeface="Trebuchet MS" panose="020B0703020202090204" pitchFamily="34" charset="0"/>
              </a:defRPr>
            </a:lvl4pPr>
            <a:lvl5pPr>
              <a:defRPr>
                <a:solidFill>
                  <a:schemeClr val="bg1"/>
                </a:solidFill>
                <a:latin typeface="Trebuchet MS" panose="020B0703020202090204" pitchFamily="34" charset="0"/>
              </a:defRPr>
            </a:lvl5pPr>
            <a:lvl6pPr marL="1714097" indent="0">
              <a:buNone/>
              <a:defRPr>
                <a:solidFill>
                  <a:schemeClr val="bg1"/>
                </a:solidFill>
              </a:defRPr>
            </a:lvl6pPr>
          </a:lstStyle>
          <a:p>
            <a:r>
              <a:rPr lang="en-GB"/>
              <a:t>Bullet </a:t>
            </a:r>
            <a:r>
              <a:rPr lang="en-GB" noProof="0"/>
              <a:t>number 1</a:t>
            </a:r>
          </a:p>
          <a:p>
            <a:pPr lvl="1"/>
            <a:r>
              <a:rPr lang="en-GB" noProof="0"/>
              <a:t>Bullet</a:t>
            </a:r>
          </a:p>
          <a:p>
            <a:pPr lvl="2"/>
            <a:r>
              <a:rPr lang="en-GB" noProof="0"/>
              <a:t>Bullet</a:t>
            </a:r>
          </a:p>
          <a:p>
            <a:r>
              <a:rPr lang="en-GB" noProof="0"/>
              <a:t>Bullet number 2</a:t>
            </a:r>
          </a:p>
          <a:p>
            <a:r>
              <a:rPr lang="en-GB" noProof="0"/>
              <a:t>Bullet number 3</a:t>
            </a:r>
          </a:p>
          <a:p>
            <a:r>
              <a:rPr lang="en-GB" noProof="0"/>
              <a:t>Bullet number 4</a:t>
            </a:r>
          </a:p>
          <a:p>
            <a:r>
              <a:rPr lang="en-GB" noProof="0"/>
              <a:t>Bullet number 5</a:t>
            </a:r>
            <a:endParaRPr lang="en-GB" noProof="0" dirty="0"/>
          </a:p>
        </p:txBody>
      </p:sp>
      <p:sp>
        <p:nvSpPr>
          <p:cNvPr id="7" name="Segnaposto testo 4">
            <a:extLst>
              <a:ext uri="{FF2B5EF4-FFF2-40B4-BE49-F238E27FC236}">
                <a16:creationId xmlns:a16="http://schemas.microsoft.com/office/drawing/2014/main" id="{82F33941-4E77-814E-B41E-100EA59443D8}"/>
              </a:ext>
            </a:extLst>
          </p:cNvPr>
          <p:cNvSpPr>
            <a:spLocks noGrp="1"/>
          </p:cNvSpPr>
          <p:nvPr>
            <p:ph type="body" sz="quarter" idx="13" hasCustomPrompt="1"/>
          </p:nvPr>
        </p:nvSpPr>
        <p:spPr>
          <a:xfrm>
            <a:off x="709126" y="1905704"/>
            <a:ext cx="2683773" cy="2910483"/>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tx2">
                    <a:lumMod val="50000"/>
                  </a:schemeClr>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GB"/>
              <a:t>Lorem </a:t>
            </a:r>
            <a:r>
              <a:rPr lang="en-GB" noProof="0"/>
              <a:t>ipsum dolor sit amet dolor consectetur adipis elit quam. Lorem ipsum dolor sit amet dolor consectetur adipiscing elit quam.</a:t>
            </a:r>
          </a:p>
          <a:p>
            <a:pPr lvl="0"/>
            <a:endParaRPr lang="en-GB" dirty="0"/>
          </a:p>
        </p:txBody>
      </p:sp>
      <p:pic>
        <p:nvPicPr>
          <p:cNvPr id="6" name="Immagine 2">
            <a:extLst>
              <a:ext uri="{FF2B5EF4-FFF2-40B4-BE49-F238E27FC236}">
                <a16:creationId xmlns:a16="http://schemas.microsoft.com/office/drawing/2014/main" id="{88E20777-7F7E-9E47-BEED-0D7B8D469C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3" name="Title 2">
            <a:extLst>
              <a:ext uri="{FF2B5EF4-FFF2-40B4-BE49-F238E27FC236}">
                <a16:creationId xmlns:a16="http://schemas.microsoft.com/office/drawing/2014/main" id="{DBC9D2AE-E65D-40FD-B9FD-E9AB806408E6}"/>
              </a:ext>
            </a:extLst>
          </p:cNvPr>
          <p:cNvSpPr>
            <a:spLocks noGrp="1"/>
          </p:cNvSpPr>
          <p:nvPr>
            <p:ph type="title" hasCustomPrompt="1"/>
          </p:nvPr>
        </p:nvSpPr>
        <p:spPr>
          <a:xfrm>
            <a:off x="709126" y="234813"/>
            <a:ext cx="2683773" cy="710689"/>
          </a:xfrm>
          <a:prstGeom prst="rect">
            <a:avLst/>
          </a:prstGeom>
        </p:spPr>
        <p:txBody>
          <a:bodyPr/>
          <a:lstStyle>
            <a:lvl1pPr>
              <a:defRPr lang="en-US" sz="2400" b="0" i="0" kern="1200" cap="all" baseline="0">
                <a:solidFill>
                  <a:srgbClr val="6B489D"/>
                </a:solidFill>
                <a:latin typeface="+mj-lt"/>
                <a:ea typeface="Montserrat Hairline" charset="0"/>
                <a:cs typeface="Montserrat Hairline" charset="0"/>
              </a:defRPr>
            </a:lvl1pPr>
          </a:lstStyle>
          <a:p>
            <a:pPr lvl="0"/>
            <a:r>
              <a:rPr lang="en-GB" noProof="0"/>
              <a:t>EXAMPLE TITLE</a:t>
            </a:r>
            <a:br>
              <a:rPr lang="en-GB" noProof="0"/>
            </a:br>
            <a:r>
              <a:rPr lang="en-GB" noProof="0"/>
              <a:t>MAX 2 Lines</a:t>
            </a:r>
            <a:endParaRPr lang="en-GB" noProof="0" dirty="0"/>
          </a:p>
        </p:txBody>
      </p:sp>
    </p:spTree>
    <p:extLst>
      <p:ext uri="{BB962C8B-B14F-4D97-AF65-F5344CB8AC3E}">
        <p14:creationId xmlns:p14="http://schemas.microsoft.com/office/powerpoint/2010/main" val="368307391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aragraph+Title+Subtitle">
    <p:spTree>
      <p:nvGrpSpPr>
        <p:cNvPr id="1" name=""/>
        <p:cNvGrpSpPr/>
        <p:nvPr/>
      </p:nvGrpSpPr>
      <p:grpSpPr>
        <a:xfrm>
          <a:off x="0" y="0"/>
          <a:ext cx="0" cy="0"/>
          <a:chOff x="0" y="0"/>
          <a:chExt cx="0" cy="0"/>
        </a:xfrm>
      </p:grpSpPr>
      <p:sp>
        <p:nvSpPr>
          <p:cNvPr id="4" name="Segnaposto testo 10">
            <a:extLst>
              <a:ext uri="{FF2B5EF4-FFF2-40B4-BE49-F238E27FC236}">
                <a16:creationId xmlns:a16="http://schemas.microsoft.com/office/drawing/2014/main" id="{29E69EC6-82E8-154A-A9F5-058ABBEA4473}"/>
              </a:ext>
            </a:extLst>
          </p:cNvPr>
          <p:cNvSpPr>
            <a:spLocks noGrp="1"/>
          </p:cNvSpPr>
          <p:nvPr>
            <p:ph type="body" sz="quarter" idx="12" hasCustomPrompt="1"/>
          </p:nvPr>
        </p:nvSpPr>
        <p:spPr>
          <a:xfrm>
            <a:off x="716379" y="702475"/>
            <a:ext cx="7711242" cy="300083"/>
          </a:xfrm>
          <a:prstGeom prst="rect">
            <a:avLst/>
          </a:prstGeom>
        </p:spPr>
        <p:txBody>
          <a:bodyPr/>
          <a:lstStyle>
            <a:lvl1pPr marL="0" indent="0">
              <a:buNone/>
              <a:defRPr sz="1800" b="0" i="0">
                <a:solidFill>
                  <a:srgbClr val="6B489D"/>
                </a:solidFill>
                <a:latin typeface="+mj-lt"/>
              </a:defRPr>
            </a:lvl1pPr>
          </a:lstStyle>
          <a:p>
            <a:r>
              <a:rPr lang="en-GB" noProof="0">
                <a:solidFill>
                  <a:schemeClr val="accent1"/>
                </a:solidFill>
              </a:rPr>
              <a:t>THIS IS A SUBTITLE YOU CAN USE</a:t>
            </a:r>
            <a:r>
              <a:rPr lang="en-GB">
                <a:solidFill>
                  <a:schemeClr val="accent1"/>
                </a:solidFill>
              </a:rPr>
              <a:t>.</a:t>
            </a:r>
            <a:endParaRPr lang="en-GB" dirty="0">
              <a:solidFill>
                <a:schemeClr val="accent1"/>
              </a:solidFill>
            </a:endParaRPr>
          </a:p>
        </p:txBody>
      </p:sp>
      <p:sp>
        <p:nvSpPr>
          <p:cNvPr id="5" name="Segnaposto testo 12">
            <a:extLst>
              <a:ext uri="{FF2B5EF4-FFF2-40B4-BE49-F238E27FC236}">
                <a16:creationId xmlns:a16="http://schemas.microsoft.com/office/drawing/2014/main" id="{4F0A8992-BDB6-5243-B94F-EF38E649407D}"/>
              </a:ext>
            </a:extLst>
          </p:cNvPr>
          <p:cNvSpPr>
            <a:spLocks noGrp="1"/>
          </p:cNvSpPr>
          <p:nvPr>
            <p:ph type="body" sz="quarter" idx="13" hasCustomPrompt="1"/>
          </p:nvPr>
        </p:nvSpPr>
        <p:spPr>
          <a:xfrm>
            <a:off x="716380" y="1225420"/>
            <a:ext cx="7711241" cy="3215605"/>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noProof="0" dirty="0"/>
              <a:t>Bullet number 1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r>
              <a:rPr lang="en-GB" noProof="0" dirty="0" err="1"/>
              <a:t>adipis</a:t>
            </a:r>
            <a:r>
              <a:rPr lang="en-GB" noProof="0" dirty="0"/>
              <a:t> </a:t>
            </a:r>
            <a:r>
              <a:rPr lang="en-GB" noProof="0" dirty="0" err="1"/>
              <a:t>elit</a:t>
            </a:r>
            <a:r>
              <a:rPr lang="en-GB" noProof="0" dirty="0"/>
              <a:t> </a:t>
            </a:r>
            <a:r>
              <a:rPr lang="en-GB" noProof="0" dirty="0" err="1"/>
              <a:t>quam</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p>
          <a:p>
            <a:pPr lvl="1"/>
            <a:r>
              <a:rPr lang="en-GB" noProof="0" dirty="0"/>
              <a:t>Bullet 2</a:t>
            </a:r>
          </a:p>
          <a:p>
            <a:pPr lvl="2"/>
            <a:r>
              <a:rPr lang="en-GB" noProof="0" dirty="0"/>
              <a:t>Bullet 3</a:t>
            </a:r>
          </a:p>
          <a:p>
            <a:pPr lvl="3"/>
            <a:r>
              <a:rPr lang="en-GB" noProof="0" dirty="0"/>
              <a:t>Bullet 4</a:t>
            </a:r>
          </a:p>
          <a:p>
            <a:r>
              <a:rPr lang="en-GB" noProof="0" dirty="0"/>
              <a:t>Bullet number 2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r>
              <a:rPr lang="en-GB" noProof="0" dirty="0" err="1"/>
              <a:t>adipis</a:t>
            </a:r>
            <a:r>
              <a:rPr lang="en-GB" noProof="0" dirty="0"/>
              <a:t> </a:t>
            </a:r>
            <a:r>
              <a:rPr lang="en-GB" noProof="0" dirty="0" err="1"/>
              <a:t>elit</a:t>
            </a:r>
            <a:r>
              <a:rPr lang="en-GB" noProof="0" dirty="0"/>
              <a:t> </a:t>
            </a:r>
            <a:r>
              <a:rPr lang="en-GB" noProof="0" dirty="0" err="1"/>
              <a:t>quam</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p>
          <a:p>
            <a:r>
              <a:rPr lang="en-GB" noProof="0" dirty="0"/>
              <a:t>Bullet number 3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r>
              <a:rPr lang="en-GB" noProof="0" dirty="0" err="1"/>
              <a:t>adipis</a:t>
            </a:r>
            <a:r>
              <a:rPr lang="en-GB" noProof="0" dirty="0"/>
              <a:t> </a:t>
            </a:r>
            <a:r>
              <a:rPr lang="en-GB" noProof="0" dirty="0" err="1"/>
              <a:t>elit</a:t>
            </a:r>
            <a:r>
              <a:rPr lang="en-GB" noProof="0" dirty="0"/>
              <a:t> </a:t>
            </a:r>
            <a:r>
              <a:rPr lang="en-GB" noProof="0" dirty="0" err="1"/>
              <a:t>quam</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p>
        </p:txBody>
      </p:sp>
      <p:sp>
        <p:nvSpPr>
          <p:cNvPr id="2" name="Title 1">
            <a:extLst>
              <a:ext uri="{FF2B5EF4-FFF2-40B4-BE49-F238E27FC236}">
                <a16:creationId xmlns:a16="http://schemas.microsoft.com/office/drawing/2014/main" id="{0B0D3D5D-AE9B-4E48-BD3A-1722D0B570FC}"/>
              </a:ext>
            </a:extLst>
          </p:cNvPr>
          <p:cNvSpPr>
            <a:spLocks noGrp="1"/>
          </p:cNvSpPr>
          <p:nvPr>
            <p:ph type="title" hasCustomPrompt="1"/>
          </p:nvPr>
        </p:nvSpPr>
        <p:spPr>
          <a:xfrm>
            <a:off x="721567" y="234812"/>
            <a:ext cx="7706054" cy="467663"/>
          </a:xfrm>
          <a:prstGeom prst="rect">
            <a:avLst/>
          </a:prstGeom>
        </p:spPr>
        <p:txBody>
          <a:bodyPr/>
          <a:lstStyle>
            <a:lvl1pPr>
              <a:defRPr lang="en-US" sz="2400" b="0" i="0" kern="1200" cap="all" baseline="0" dirty="0">
                <a:solidFill>
                  <a:schemeClr val="accent1"/>
                </a:solidFill>
                <a:latin typeface="+mj-lt"/>
                <a:ea typeface="Montserrat Hairline" charset="0"/>
                <a:cs typeface="Montserrat Hairline" charset="0"/>
              </a:defRPr>
            </a:lvl1pPr>
          </a:lstStyle>
          <a:p>
            <a:r>
              <a:rPr lang="en-GB" noProof="0" dirty="0">
                <a:solidFill>
                  <a:schemeClr val="accent1"/>
                </a:solidFill>
              </a:rPr>
              <a:t>EXAMPLE OF A LONG TITLE LOREM IPSUM DOLOR SIT.</a:t>
            </a:r>
          </a:p>
        </p:txBody>
      </p:sp>
    </p:spTree>
    <p:extLst>
      <p:ext uri="{BB962C8B-B14F-4D97-AF65-F5344CB8AC3E}">
        <p14:creationId xmlns:p14="http://schemas.microsoft.com/office/powerpoint/2010/main" val="409672693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3 line title + bullets">
    <p:spTree>
      <p:nvGrpSpPr>
        <p:cNvPr id="1" name=""/>
        <p:cNvGrpSpPr/>
        <p:nvPr/>
      </p:nvGrpSpPr>
      <p:grpSpPr>
        <a:xfrm>
          <a:off x="0" y="0"/>
          <a:ext cx="0" cy="0"/>
          <a:chOff x="0" y="0"/>
          <a:chExt cx="0" cy="0"/>
        </a:xfrm>
      </p:grpSpPr>
      <p:sp>
        <p:nvSpPr>
          <p:cNvPr id="5" name="Segnaposto testo 12">
            <a:extLst>
              <a:ext uri="{FF2B5EF4-FFF2-40B4-BE49-F238E27FC236}">
                <a16:creationId xmlns:a16="http://schemas.microsoft.com/office/drawing/2014/main" id="{774C9491-8FFD-DD4B-866F-5502F6691625}"/>
              </a:ext>
            </a:extLst>
          </p:cNvPr>
          <p:cNvSpPr>
            <a:spLocks noGrp="1"/>
          </p:cNvSpPr>
          <p:nvPr>
            <p:ph type="body" sz="quarter" idx="12" hasCustomPrompt="1"/>
          </p:nvPr>
        </p:nvSpPr>
        <p:spPr>
          <a:xfrm>
            <a:off x="709126" y="1474238"/>
            <a:ext cx="7750628" cy="298579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GB" noProof="0"/>
              <a:t>Bullet number 1 Lorem ipsum dolor sit amet dolor consectetur adipis elit quam. Lorem ipsum dolor sit amet dolor consectetur </a:t>
            </a:r>
          </a:p>
          <a:p>
            <a:pPr lvl="1"/>
            <a:r>
              <a:rPr lang="en-GB" noProof="0"/>
              <a:t>Bullet 2</a:t>
            </a:r>
          </a:p>
          <a:p>
            <a:pPr lvl="2"/>
            <a:r>
              <a:rPr lang="en-GB" noProof="0"/>
              <a:t>Bullet 3</a:t>
            </a:r>
          </a:p>
          <a:p>
            <a:pPr lvl="3"/>
            <a:r>
              <a:rPr lang="en-GB" noProof="0"/>
              <a:t>Bullet 4</a:t>
            </a:r>
          </a:p>
          <a:p>
            <a:r>
              <a:rPr lang="en-GB" noProof="0"/>
              <a:t>Bullet number 2 Lorem ipsum dolor sit amet dolor consectetur adipis elit quam. Lorem ipsum dolor sit amet dolor consectetur </a:t>
            </a:r>
          </a:p>
          <a:p>
            <a:r>
              <a:rPr lang="en-GB" noProof="0"/>
              <a:t>Bullet number 3 Lorem ipsum dolor sit amet dolor consectetur adipis elit quam. Lorem ipsum dolor sit amet dolor consectetur </a:t>
            </a:r>
          </a:p>
        </p:txBody>
      </p:sp>
      <p:sp>
        <p:nvSpPr>
          <p:cNvPr id="2" name="Title 1">
            <a:extLst>
              <a:ext uri="{FF2B5EF4-FFF2-40B4-BE49-F238E27FC236}">
                <a16:creationId xmlns:a16="http://schemas.microsoft.com/office/drawing/2014/main" id="{1D807F83-68AA-4FDF-B73E-1305FFF19C53}"/>
              </a:ext>
            </a:extLst>
          </p:cNvPr>
          <p:cNvSpPr>
            <a:spLocks noGrp="1"/>
          </p:cNvSpPr>
          <p:nvPr>
            <p:ph type="title" hasCustomPrompt="1"/>
          </p:nvPr>
        </p:nvSpPr>
        <p:spPr>
          <a:xfrm>
            <a:off x="709126" y="234813"/>
            <a:ext cx="7750629" cy="1027930"/>
          </a:xfrm>
          <a:prstGeom prst="rect">
            <a:avLst/>
          </a:prstGeom>
        </p:spPr>
        <p:txBody>
          <a:bodyPr/>
          <a:lstStyle>
            <a:lvl1pPr>
              <a:defRPr lang="en-US" sz="2400" b="0" i="0" kern="1200" cap="all" baseline="0" dirty="0" smtClean="0">
                <a:solidFill>
                  <a:schemeClr val="accent1"/>
                </a:solidFill>
                <a:latin typeface="+mj-lt"/>
                <a:ea typeface="Montserrat Hairline" charset="0"/>
                <a:cs typeface="Montserrat Hairline" charset="0"/>
              </a:defRPr>
            </a:lvl1pPr>
          </a:lstStyle>
          <a:p>
            <a:r>
              <a:rPr lang="en-GB" noProof="0">
                <a:solidFill>
                  <a:schemeClr val="accent1"/>
                </a:solidFill>
              </a:rPr>
              <a:t>EXAMPLE OF A LONG TITLE LOREM IPSUM DOLOR SIT.</a:t>
            </a:r>
            <a:br>
              <a:rPr lang="en-GB" noProof="0">
                <a:solidFill>
                  <a:schemeClr val="accent1"/>
                </a:solidFill>
              </a:rPr>
            </a:br>
            <a:r>
              <a:rPr lang="en-GB" noProof="0">
                <a:solidFill>
                  <a:schemeClr val="accent1"/>
                </a:solidFill>
              </a:rPr>
              <a:t>Max 3 lineS</a:t>
            </a:r>
            <a:br>
              <a:rPr lang="en-GB" noProof="0">
                <a:solidFill>
                  <a:schemeClr val="accent1"/>
                </a:solidFill>
              </a:rPr>
            </a:br>
            <a:endParaRPr lang="en-GB" noProof="0">
              <a:solidFill>
                <a:schemeClr val="accent1"/>
              </a:solidFill>
            </a:endParaRPr>
          </a:p>
        </p:txBody>
      </p:sp>
    </p:spTree>
    <p:extLst>
      <p:ext uri="{BB962C8B-B14F-4D97-AF65-F5344CB8AC3E}">
        <p14:creationId xmlns:p14="http://schemas.microsoft.com/office/powerpoint/2010/main" val="1550633105"/>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CE1AA43B-D98B-CD40-9147-B613B4B6FC7B}"/>
              </a:ext>
            </a:extLst>
          </p:cNvPr>
          <p:cNvPicPr>
            <a:picLocks noChangeAspect="1"/>
          </p:cNvPicPr>
          <p:nvPr/>
        </p:nvPicPr>
        <p:blipFill>
          <a:blip r:embed="rId53">
            <a:extLst>
              <a:ext uri="{28A0092B-C50C-407E-A947-70E740481C1C}">
                <a14:useLocalDpi xmlns:a14="http://schemas.microsoft.com/office/drawing/2010/main"/>
              </a:ext>
            </a:extLst>
          </a:blip>
          <a:stretch>
            <a:fillRect/>
          </a:stretch>
        </p:blipFill>
        <p:spPr>
          <a:xfrm>
            <a:off x="1" y="0"/>
            <a:ext cx="390627" cy="5143500"/>
          </a:xfrm>
          <a:prstGeom prst="rect">
            <a:avLst/>
          </a:prstGeom>
        </p:spPr>
      </p:pic>
      <p:sp>
        <p:nvSpPr>
          <p:cNvPr id="12" name="Rectangle 11">
            <a:extLst>
              <a:ext uri="{FF2B5EF4-FFF2-40B4-BE49-F238E27FC236}">
                <a16:creationId xmlns:a16="http://schemas.microsoft.com/office/drawing/2014/main" id="{80C4818E-CAB1-B64D-918B-E854B7A10CD9}"/>
              </a:ext>
            </a:extLst>
          </p:cNvPr>
          <p:cNvSpPr>
            <a:spLocks noChangeArrowheads="1"/>
          </p:cNvSpPr>
          <p:nvPr/>
        </p:nvSpPr>
        <p:spPr bwMode="auto">
          <a:xfrm rot="16200000">
            <a:off x="-717937" y="4001020"/>
            <a:ext cx="1797648" cy="31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3" tIns="34277" rIns="68553" bIns="34277">
            <a:spAutoFit/>
          </a:bodyPr>
          <a:lstStyle/>
          <a:p>
            <a:pPr eaLnBrk="1" hangingPunct="1">
              <a:lnSpc>
                <a:spcPts val="1022"/>
              </a:lnSpc>
            </a:pPr>
            <a:r>
              <a:rPr lang="en-GB" altLang="it-IT" sz="800" b="0" i="0" noProof="0" dirty="0">
                <a:solidFill>
                  <a:schemeClr val="bg1"/>
                </a:solidFill>
                <a:latin typeface="+mn-lt"/>
                <a:ea typeface="Open Sans"/>
                <a:cs typeface="Open Sans"/>
              </a:rPr>
              <a:t>ALCATEL-LUCENT ENTERPRISE</a:t>
            </a:r>
          </a:p>
          <a:p>
            <a:pPr eaLnBrk="1" hangingPunct="1">
              <a:lnSpc>
                <a:spcPts val="1022"/>
              </a:lnSpc>
            </a:pPr>
            <a:r>
              <a:rPr lang="en-GB" altLang="it-IT" sz="800" b="0" i="0" noProof="0" dirty="0">
                <a:solidFill>
                  <a:schemeClr val="bg1"/>
                </a:solidFill>
                <a:latin typeface="+mn-lt"/>
                <a:ea typeface="Open Sans"/>
                <a:cs typeface="Open Sans"/>
              </a:rPr>
              <a:t>RAINBOW ROOM</a:t>
            </a:r>
          </a:p>
        </p:txBody>
      </p:sp>
      <p:sp>
        <p:nvSpPr>
          <p:cNvPr id="14" name="TextBox 7">
            <a:extLst>
              <a:ext uri="{FF2B5EF4-FFF2-40B4-BE49-F238E27FC236}">
                <a16:creationId xmlns:a16="http://schemas.microsoft.com/office/drawing/2014/main" id="{E250BCD7-11EF-F94B-BA95-C117E0695993}"/>
              </a:ext>
            </a:extLst>
          </p:cNvPr>
          <p:cNvSpPr txBox="1">
            <a:spLocks noChangeArrowheads="1"/>
          </p:cNvSpPr>
          <p:nvPr/>
        </p:nvSpPr>
        <p:spPr bwMode="auto">
          <a:xfrm>
            <a:off x="49848" y="2375893"/>
            <a:ext cx="351671" cy="3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6" tIns="34283" rIns="68566" bIns="34283">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213" fontAlgn="base">
              <a:spcBef>
                <a:spcPct val="0"/>
              </a:spcBef>
              <a:spcAft>
                <a:spcPct val="0"/>
              </a:spcAft>
              <a:defRPr sz="3600">
                <a:solidFill>
                  <a:schemeClr val="tx1"/>
                </a:solidFill>
                <a:latin typeface="Lato Light" charset="0"/>
              </a:defRPr>
            </a:lvl6pPr>
            <a:lvl7pPr marL="2971800" indent="-228600" defTabSz="1827213" fontAlgn="base">
              <a:spcBef>
                <a:spcPct val="0"/>
              </a:spcBef>
              <a:spcAft>
                <a:spcPct val="0"/>
              </a:spcAft>
              <a:defRPr sz="3600">
                <a:solidFill>
                  <a:schemeClr val="tx1"/>
                </a:solidFill>
                <a:latin typeface="Lato Light" charset="0"/>
              </a:defRPr>
            </a:lvl7pPr>
            <a:lvl8pPr marL="3429000" indent="-228600" defTabSz="1827213" fontAlgn="base">
              <a:spcBef>
                <a:spcPct val="0"/>
              </a:spcBef>
              <a:spcAft>
                <a:spcPct val="0"/>
              </a:spcAft>
              <a:defRPr sz="3600">
                <a:solidFill>
                  <a:schemeClr val="tx1"/>
                </a:solidFill>
                <a:latin typeface="Lato Light" charset="0"/>
              </a:defRPr>
            </a:lvl8pPr>
            <a:lvl9pPr marL="3886200" indent="-228600" defTabSz="1827213" fontAlgn="base">
              <a:spcBef>
                <a:spcPct val="0"/>
              </a:spcBef>
              <a:spcAft>
                <a:spcPct val="0"/>
              </a:spcAft>
              <a:defRPr sz="3600">
                <a:solidFill>
                  <a:schemeClr val="tx1"/>
                </a:solidFill>
                <a:latin typeface="Lato Light" charset="0"/>
              </a:defRPr>
            </a:lvl9pPr>
          </a:lstStyle>
          <a:p>
            <a:pPr algn="ctr" eaLnBrk="1" hangingPunct="1">
              <a:defRPr/>
            </a:pPr>
            <a:fld id="{37FCE6F6-7639-1C4C-B8BB-AFCC00C085BA}" type="slidenum">
              <a:rPr lang="id-ID" altLang="en-US" sz="1000" b="0" i="0" smtClean="0">
                <a:solidFill>
                  <a:schemeClr val="bg1"/>
                </a:solidFill>
                <a:latin typeface="Trebuchet MS" panose="020B0703020202090204" pitchFamily="34" charset="0"/>
                <a:ea typeface="Open Sans Semibold" charset="0"/>
                <a:cs typeface="Open Sans Semibold" charset="0"/>
              </a:rPr>
              <a:pPr algn="ctr" eaLnBrk="1" hangingPunct="1">
                <a:defRPr/>
              </a:pPr>
              <a:t>‹#›</a:t>
            </a:fld>
            <a:r>
              <a:rPr lang="id-ID" altLang="en-US" sz="1000" b="0" i="0" dirty="0">
                <a:solidFill>
                  <a:schemeClr val="bg1"/>
                </a:solidFill>
                <a:latin typeface="Trebuchet MS" panose="020B0703020202090204" pitchFamily="34" charset="0"/>
                <a:ea typeface="Open Sans Semibold" charset="0"/>
                <a:cs typeface="Open Sans Semibold" charset="0"/>
              </a:rPr>
              <a:t> </a:t>
            </a:r>
          </a:p>
          <a:p>
            <a:pPr algn="ctr" eaLnBrk="1" hangingPunct="1">
              <a:defRPr/>
            </a:pPr>
            <a:r>
              <a:rPr lang="id-ID" altLang="en-US" sz="1000" b="0" i="0" dirty="0">
                <a:solidFill>
                  <a:schemeClr val="bg1"/>
                </a:solidFill>
                <a:latin typeface="Trebuchet MS" panose="020B0703020202090204" pitchFamily="34" charset="0"/>
                <a:ea typeface="Open Sans Semibold" charset="0"/>
                <a:cs typeface="Open Sans Semibold" charset="0"/>
              </a:rPr>
              <a:t> </a:t>
            </a:r>
          </a:p>
        </p:txBody>
      </p:sp>
      <p:pic>
        <p:nvPicPr>
          <p:cNvPr id="4" name="Immagine 3">
            <a:extLst>
              <a:ext uri="{FF2B5EF4-FFF2-40B4-BE49-F238E27FC236}">
                <a16:creationId xmlns:a16="http://schemas.microsoft.com/office/drawing/2014/main" id="{51F4E8C7-A3A0-494A-8445-33C2654B31F0}"/>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7762243" y="4704590"/>
            <a:ext cx="1270241" cy="376701"/>
          </a:xfrm>
          <a:prstGeom prst="rect">
            <a:avLst/>
          </a:prstGeom>
        </p:spPr>
      </p:pic>
    </p:spTree>
    <p:extLst>
      <p:ext uri="{BB962C8B-B14F-4D97-AF65-F5344CB8AC3E}">
        <p14:creationId xmlns:p14="http://schemas.microsoft.com/office/powerpoint/2010/main" val="30506965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56" r:id="rId3"/>
    <p:sldLayoutId id="2147483707" r:id="rId4"/>
    <p:sldLayoutId id="2147483757" r:id="rId5"/>
    <p:sldLayoutId id="2147483761" r:id="rId6"/>
    <p:sldLayoutId id="2147483715" r:id="rId7"/>
    <p:sldLayoutId id="2147483758" r:id="rId8"/>
    <p:sldLayoutId id="2147483710" r:id="rId9"/>
    <p:sldLayoutId id="2147483759" r:id="rId10"/>
    <p:sldLayoutId id="2147483760" r:id="rId11"/>
    <p:sldLayoutId id="2147483714"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8" r:id="rId24"/>
    <p:sldLayoutId id="2147483729" r:id="rId25"/>
    <p:sldLayoutId id="2147483730" r:id="rId26"/>
    <p:sldLayoutId id="2147483732" r:id="rId27"/>
    <p:sldLayoutId id="2147483731" r:id="rId28"/>
    <p:sldLayoutId id="2147483755" r:id="rId29"/>
    <p:sldLayoutId id="2147483733" r:id="rId30"/>
    <p:sldLayoutId id="2147483734"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 id="2147483748" r:id="rId44"/>
    <p:sldLayoutId id="2147483749" r:id="rId45"/>
    <p:sldLayoutId id="2147483750" r:id="rId46"/>
    <p:sldLayoutId id="2147483753" r:id="rId47"/>
    <p:sldLayoutId id="2147483770" r:id="rId48"/>
    <p:sldLayoutId id="2147483771" r:id="rId49"/>
    <p:sldLayoutId id="2147483772" r:id="rId50"/>
    <p:sldLayoutId id="2147483773" r:id="rId51"/>
  </p:sldLayoutIdLst>
  <p:transition/>
  <p:hf sldNum="0" hdr="0" ftr="0"/>
  <p:txStyles>
    <p:titleStyle>
      <a:lvl1pPr algn="l" defTabSz="685181" rtl="0" eaLnBrk="1" fontAlgn="base" hangingPunct="1">
        <a:lnSpc>
          <a:spcPct val="90000"/>
        </a:lnSpc>
        <a:spcBef>
          <a:spcPct val="0"/>
        </a:spcBef>
        <a:spcAft>
          <a:spcPct val="0"/>
        </a:spcAft>
        <a:defRPr lang="en-US" sz="1650" kern="1200">
          <a:solidFill>
            <a:schemeClr val="tx1"/>
          </a:solidFill>
          <a:latin typeface="Montserrat Hairline" charset="0"/>
          <a:ea typeface="Montserrat Hairline" charset="0"/>
          <a:cs typeface="Montserrat Hairline" charset="0"/>
        </a:defRPr>
      </a:lvl1pPr>
      <a:lvl2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2pPr>
      <a:lvl3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3pPr>
      <a:lvl4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4pPr>
      <a:lvl5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5pPr>
      <a:lvl6pPr marL="171444"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6pPr>
      <a:lvl7pPr marL="342887"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7pPr>
      <a:lvl8pPr marL="514332"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8pPr>
      <a:lvl9pPr marL="685776"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9pPr>
    </p:titleStyle>
    <p:body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39" rtl="0" eaLnBrk="1" latinLnBrk="0" hangingPunct="1">
        <a:defRPr sz="1350" kern="1200">
          <a:solidFill>
            <a:schemeClr val="tx1"/>
          </a:solidFill>
          <a:latin typeface="+mn-lt"/>
          <a:ea typeface="+mn-ea"/>
          <a:cs typeface="+mn-cs"/>
        </a:defRPr>
      </a:lvl1pPr>
      <a:lvl2pPr marL="342820" algn="l" defTabSz="685639" rtl="0" eaLnBrk="1" latinLnBrk="0" hangingPunct="1">
        <a:defRPr sz="1350" kern="1200">
          <a:solidFill>
            <a:schemeClr val="tx1"/>
          </a:solidFill>
          <a:latin typeface="+mn-lt"/>
          <a:ea typeface="+mn-ea"/>
          <a:cs typeface="+mn-cs"/>
        </a:defRPr>
      </a:lvl2pPr>
      <a:lvl3pPr marL="685639" algn="l" defTabSz="685639" rtl="0" eaLnBrk="1" latinLnBrk="0" hangingPunct="1">
        <a:defRPr sz="1350" kern="1200">
          <a:solidFill>
            <a:schemeClr val="tx1"/>
          </a:solidFill>
          <a:latin typeface="+mn-lt"/>
          <a:ea typeface="+mn-ea"/>
          <a:cs typeface="+mn-cs"/>
        </a:defRPr>
      </a:lvl3pPr>
      <a:lvl4pPr marL="1028459" algn="l" defTabSz="685639" rtl="0" eaLnBrk="1" latinLnBrk="0" hangingPunct="1">
        <a:defRPr sz="1350" kern="1200">
          <a:solidFill>
            <a:schemeClr val="tx1"/>
          </a:solidFill>
          <a:latin typeface="+mn-lt"/>
          <a:ea typeface="+mn-ea"/>
          <a:cs typeface="+mn-cs"/>
        </a:defRPr>
      </a:lvl4pPr>
      <a:lvl5pPr marL="1371278" algn="l" defTabSz="685639" rtl="0" eaLnBrk="1" latinLnBrk="0" hangingPunct="1">
        <a:defRPr sz="1350" kern="1200">
          <a:solidFill>
            <a:schemeClr val="tx1"/>
          </a:solidFill>
          <a:latin typeface="+mn-lt"/>
          <a:ea typeface="+mn-ea"/>
          <a:cs typeface="+mn-cs"/>
        </a:defRPr>
      </a:lvl5pPr>
      <a:lvl6pPr marL="1714097" algn="l" defTabSz="685639" rtl="0" eaLnBrk="1" latinLnBrk="0" hangingPunct="1">
        <a:defRPr sz="1350" kern="1200">
          <a:solidFill>
            <a:schemeClr val="tx1"/>
          </a:solidFill>
          <a:latin typeface="+mn-lt"/>
          <a:ea typeface="+mn-ea"/>
          <a:cs typeface="+mn-cs"/>
        </a:defRPr>
      </a:lvl6pPr>
      <a:lvl7pPr marL="2056916" algn="l" defTabSz="685639" rtl="0" eaLnBrk="1" latinLnBrk="0" hangingPunct="1">
        <a:defRPr sz="1350" kern="1200">
          <a:solidFill>
            <a:schemeClr val="tx1"/>
          </a:solidFill>
          <a:latin typeface="+mn-lt"/>
          <a:ea typeface="+mn-ea"/>
          <a:cs typeface="+mn-cs"/>
        </a:defRPr>
      </a:lvl7pPr>
      <a:lvl8pPr marL="2399736" algn="l" defTabSz="685639" rtl="0" eaLnBrk="1" latinLnBrk="0" hangingPunct="1">
        <a:defRPr sz="1350" kern="1200">
          <a:solidFill>
            <a:schemeClr val="tx1"/>
          </a:solidFill>
          <a:latin typeface="+mn-lt"/>
          <a:ea typeface="+mn-ea"/>
          <a:cs typeface="+mn-cs"/>
        </a:defRPr>
      </a:lvl8pPr>
      <a:lvl9pPr marL="2742556" algn="l" defTabSz="68563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hyperlink" Target="https://businessportal2.alcatel-lucent.com/wpl-rainbow-worldwide-price-list-eur-and-country-availability" TargetMode="External"/><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hyperlink" Target="https://businessportal2.alcatel-lucent.com/wpl-rainbow-worldwide-price-list-usd-and-country-availability"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1.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4.png"/><Relationship Id="rId1" Type="http://schemas.openxmlformats.org/officeDocument/2006/relationships/slideLayout" Target="../slideLayouts/slideLayout5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5.png"/><Relationship Id="rId7" Type="http://schemas.openxmlformats.org/officeDocument/2006/relationships/image" Target="../media/image61.png"/><Relationship Id="rId2" Type="http://schemas.openxmlformats.org/officeDocument/2006/relationships/image" Target="../media/image74.png"/><Relationship Id="rId1" Type="http://schemas.openxmlformats.org/officeDocument/2006/relationships/slideLayout" Target="../slideLayouts/slideLayout5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5.png"/><Relationship Id="rId7" Type="http://schemas.openxmlformats.org/officeDocument/2006/relationships/image" Target="../media/image64.png"/><Relationship Id="rId2" Type="http://schemas.openxmlformats.org/officeDocument/2006/relationships/image" Target="../media/image74.png"/><Relationship Id="rId1" Type="http://schemas.openxmlformats.org/officeDocument/2006/relationships/slideLayout" Target="../slideLayouts/slideLayout5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hyperlink" Target="https://businessportal2.alcatel-lucent.com/node/521991" TargetMode="External"/><Relationship Id="rId7" Type="http://schemas.openxmlformats.org/officeDocument/2006/relationships/hyperlink" Target="https://support.openrainbow.com/hc/en-us/sections/360002815619-Rainbow-Room" TargetMode="External"/><Relationship Id="rId2" Type="http://schemas.openxmlformats.org/officeDocument/2006/relationships/image" Target="../media/image100.png"/><Relationship Id="rId1" Type="http://schemas.openxmlformats.org/officeDocument/2006/relationships/slideLayout" Target="../slideLayouts/slideLayout50.xml"/><Relationship Id="rId6" Type="http://schemas.openxmlformats.org/officeDocument/2006/relationships/hyperlink" Target="https://businessportal2.alcatel-lucent.com/node/525166" TargetMode="External"/><Relationship Id="rId5" Type="http://schemas.openxmlformats.org/officeDocument/2006/relationships/hyperlink" Target="https://businessportal2.alcatel-lucent.com/node/525161" TargetMode="External"/><Relationship Id="rId4" Type="http://schemas.openxmlformats.org/officeDocument/2006/relationships/hyperlink" Target="https://businessportal2.alcatel-lucent.com/node/525156" TargetMode="External"/><Relationship Id="rId9" Type="http://schemas.openxmlformats.org/officeDocument/2006/relationships/image" Target="../media/image102.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51.xml"/><Relationship Id="rId6" Type="http://schemas.openxmlformats.org/officeDocument/2006/relationships/image" Target="../media/image47.png"/><Relationship Id="rId5" Type="http://schemas.openxmlformats.org/officeDocument/2006/relationships/image" Target="../media/image46.svg"/><Relationship Id="rId10" Type="http://schemas.openxmlformats.org/officeDocument/2006/relationships/image" Target="../media/image104.png"/><Relationship Id="rId4" Type="http://schemas.openxmlformats.org/officeDocument/2006/relationships/image" Target="../media/image45.png"/><Relationship Id="rId9" Type="http://schemas.openxmlformats.org/officeDocument/2006/relationships/image" Target="../media/image103.png"/></Relationships>
</file>

<file path=ppt/slides/_rels/slide17.xml.rels><?xml version="1.0" encoding="UTF-8" standalone="yes"?>
<Relationships xmlns="http://schemas.openxmlformats.org/package/2006/relationships"><Relationship Id="rId8" Type="http://schemas.openxmlformats.org/officeDocument/2006/relationships/hyperlink" Target="http://linkedin.com/company/alcatellucententerprise" TargetMode="External"/><Relationship Id="rId3" Type="http://schemas.openxmlformats.org/officeDocument/2006/relationships/hyperlink" Target="http://www.al-enterprise.com/" TargetMode="External"/><Relationship Id="rId7" Type="http://schemas.openxmlformats.org/officeDocument/2006/relationships/image" Target="../media/image106.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hyperlink" Target="http://facebook.com/ALUEnterprise" TargetMode="External"/><Relationship Id="rId11" Type="http://schemas.openxmlformats.org/officeDocument/2006/relationships/image" Target="../media/image108.png"/><Relationship Id="rId5" Type="http://schemas.openxmlformats.org/officeDocument/2006/relationships/image" Target="../media/image105.png"/><Relationship Id="rId10" Type="http://schemas.openxmlformats.org/officeDocument/2006/relationships/hyperlink" Target="http://youtube.com/user/enterpriseALU" TargetMode="External"/><Relationship Id="rId4" Type="http://schemas.openxmlformats.org/officeDocument/2006/relationships/hyperlink" Target="http://twitter.com/ALUEnterprise" TargetMode="External"/><Relationship Id="rId9" Type="http://schemas.openxmlformats.org/officeDocument/2006/relationships/image" Target="../media/image107.png"/></Relationships>
</file>

<file path=ppt/slides/_rels/slide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7.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hyperlink" Target="https://www.iwgplc.com/global-workspace-survey-2019" TargetMode="External"/><Relationship Id="rId1" Type="http://schemas.openxmlformats.org/officeDocument/2006/relationships/slideLayout" Target="../slideLayouts/slideLayout51.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2.sv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51.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53.svg"/><Relationship Id="rId11" Type="http://schemas.openxmlformats.org/officeDocument/2006/relationships/image" Target="../media/image58.jp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7.png"/><Relationship Id="rId1" Type="http://schemas.openxmlformats.org/officeDocument/2006/relationships/slideLayout" Target="../slideLayouts/slideLayout50.xml"/><Relationship Id="rId6" Type="http://schemas.openxmlformats.org/officeDocument/2006/relationships/image" Target="../media/image68.png"/><Relationship Id="rId5" Type="http://schemas.openxmlformats.org/officeDocument/2006/relationships/image" Target="../media/image58.jpg"/><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jpeg"/><Relationship Id="rId7" Type="http://schemas.openxmlformats.org/officeDocument/2006/relationships/image" Target="../media/image71.png"/><Relationship Id="rId2" Type="http://schemas.openxmlformats.org/officeDocument/2006/relationships/image" Target="../media/image7.png"/><Relationship Id="rId1" Type="http://schemas.openxmlformats.org/officeDocument/2006/relationships/slideLayout" Target="../slideLayouts/slideLayout50.xml"/><Relationship Id="rId6" Type="http://schemas.openxmlformats.org/officeDocument/2006/relationships/image" Target="../media/image70.jpeg"/><Relationship Id="rId5" Type="http://schemas.openxmlformats.org/officeDocument/2006/relationships/image" Target="../media/image66.emf"/><Relationship Id="rId10" Type="http://schemas.openxmlformats.org/officeDocument/2006/relationships/image" Target="../media/image67.jpeg"/><Relationship Id="rId4" Type="http://schemas.openxmlformats.org/officeDocument/2006/relationships/image" Target="../media/image68.png"/><Relationship Id="rId9" Type="http://schemas.openxmlformats.org/officeDocument/2006/relationships/image" Target="../media/image73.svg"/></Relationships>
</file>

<file path=ppt/slides/_rels/slide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5.png"/><Relationship Id="rId7"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50.xml"/><Relationship Id="rId6" Type="http://schemas.openxmlformats.org/officeDocument/2006/relationships/hyperlink" Target="https://play.google.com/store/apps/details?id=com.ale.rainbowtv&amp;hl=fr" TargetMode="External"/><Relationship Id="rId5" Type="http://schemas.openxmlformats.org/officeDocument/2006/relationships/image" Target="../media/image75.png"/><Relationship Id="rId4" Type="http://schemas.openxmlformats.org/officeDocument/2006/relationships/image" Target="../media/image68.png"/><Relationship Id="rId9" Type="http://schemas.openxmlformats.org/officeDocument/2006/relationships/image" Target="../media/image78.png"/></Relationships>
</file>

<file path=ppt/slides/_rels/slide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79.png"/><Relationship Id="rId1" Type="http://schemas.openxmlformats.org/officeDocument/2006/relationships/slideLayout" Target="../slideLayouts/slideLayout50.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FF01-7F88-4F7F-AC60-1D9373D6B681}"/>
              </a:ext>
            </a:extLst>
          </p:cNvPr>
          <p:cNvSpPr>
            <a:spLocks noGrp="1"/>
          </p:cNvSpPr>
          <p:nvPr>
            <p:ph type="ctrTitle"/>
          </p:nvPr>
        </p:nvSpPr>
        <p:spPr>
          <a:xfrm>
            <a:off x="478800" y="727201"/>
            <a:ext cx="5998200" cy="1464968"/>
          </a:xfrm>
        </p:spPr>
        <p:txBody>
          <a:bodyPr/>
          <a:lstStyle/>
          <a:p>
            <a:r>
              <a:rPr lang="en-GB" dirty="0"/>
              <a:t>Rainbow room</a:t>
            </a:r>
          </a:p>
        </p:txBody>
      </p:sp>
      <p:sp>
        <p:nvSpPr>
          <p:cNvPr id="3" name="Text Placeholder 2">
            <a:extLst>
              <a:ext uri="{FF2B5EF4-FFF2-40B4-BE49-F238E27FC236}">
                <a16:creationId xmlns:a16="http://schemas.microsoft.com/office/drawing/2014/main" id="{1749BB61-63BF-4630-B45D-739EF45C3EB9}"/>
              </a:ext>
            </a:extLst>
          </p:cNvPr>
          <p:cNvSpPr>
            <a:spLocks noGrp="1"/>
          </p:cNvSpPr>
          <p:nvPr>
            <p:ph type="body" idx="1"/>
          </p:nvPr>
        </p:nvSpPr>
        <p:spPr/>
        <p:txBody>
          <a:bodyPr/>
          <a:lstStyle/>
          <a:p>
            <a:r>
              <a:rPr lang="en-GB" dirty="0"/>
              <a:t>SOLUTION PRESENTATION – VIDEO CONFERENCING</a:t>
            </a:r>
          </a:p>
          <a:p>
            <a:endParaRPr lang="en-GB" dirty="0"/>
          </a:p>
          <a:p>
            <a:r>
              <a:rPr lang="en-GB" dirty="0"/>
              <a:t>April 2020</a:t>
            </a:r>
          </a:p>
          <a:p>
            <a:endParaRPr lang="en-GB" dirty="0"/>
          </a:p>
        </p:txBody>
      </p:sp>
    </p:spTree>
    <p:extLst>
      <p:ext uri="{BB962C8B-B14F-4D97-AF65-F5344CB8AC3E}">
        <p14:creationId xmlns:p14="http://schemas.microsoft.com/office/powerpoint/2010/main" val="284399161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B1C64C-E7FE-41FC-9A49-102DB6951AB0}"/>
              </a:ext>
            </a:extLst>
          </p:cNvPr>
          <p:cNvSpPr/>
          <p:nvPr/>
        </p:nvSpPr>
        <p:spPr>
          <a:xfrm>
            <a:off x="4467224" y="1664423"/>
            <a:ext cx="615950" cy="431938"/>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egnaposto testo 11">
            <a:extLst>
              <a:ext uri="{FF2B5EF4-FFF2-40B4-BE49-F238E27FC236}">
                <a16:creationId xmlns:a16="http://schemas.microsoft.com/office/drawing/2014/main" id="{7E44FC54-2E2D-EE49-B3A4-7B09A71A85C2}"/>
              </a:ext>
            </a:extLst>
          </p:cNvPr>
          <p:cNvSpPr>
            <a:spLocks noGrp="1"/>
          </p:cNvSpPr>
          <p:nvPr>
            <p:ph type="body" sz="quarter" idx="11"/>
          </p:nvPr>
        </p:nvSpPr>
        <p:spPr/>
        <p:txBody>
          <a:bodyPr/>
          <a:lstStyle/>
          <a:p>
            <a:r>
              <a:rPr lang="en-GB" dirty="0"/>
              <a:t>RAINBOW OFFER pricing  </a:t>
            </a:r>
          </a:p>
        </p:txBody>
      </p:sp>
      <p:sp>
        <p:nvSpPr>
          <p:cNvPr id="6" name="Text Placeholder 5">
            <a:extLst>
              <a:ext uri="{FF2B5EF4-FFF2-40B4-BE49-F238E27FC236}">
                <a16:creationId xmlns:a16="http://schemas.microsoft.com/office/drawing/2014/main" id="{A3F27235-5FE9-4BF2-AA14-F0A9E84FD009}"/>
              </a:ext>
            </a:extLst>
          </p:cNvPr>
          <p:cNvSpPr>
            <a:spLocks noGrp="1"/>
          </p:cNvSpPr>
          <p:nvPr>
            <p:ph type="body" sz="quarter" idx="12"/>
          </p:nvPr>
        </p:nvSpPr>
        <p:spPr/>
        <p:txBody>
          <a:bodyPr/>
          <a:lstStyle/>
          <a:p>
            <a:r>
              <a:rPr lang="en-GB" dirty="0"/>
              <a:t>World price listing (WPL)</a:t>
            </a:r>
          </a:p>
        </p:txBody>
      </p:sp>
      <p:sp>
        <p:nvSpPr>
          <p:cNvPr id="15" name="Rectangle 14">
            <a:extLst>
              <a:ext uri="{FF2B5EF4-FFF2-40B4-BE49-F238E27FC236}">
                <a16:creationId xmlns:a16="http://schemas.microsoft.com/office/drawing/2014/main" id="{2E404573-98C9-40D9-AFE6-FE5D9F7DA550}"/>
              </a:ext>
            </a:extLst>
          </p:cNvPr>
          <p:cNvSpPr/>
          <p:nvPr/>
        </p:nvSpPr>
        <p:spPr>
          <a:xfrm>
            <a:off x="3206750" y="1664423"/>
            <a:ext cx="615950" cy="431938"/>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2EC3EDA-7274-4772-A050-66CBDBB9652A}"/>
              </a:ext>
            </a:extLst>
          </p:cNvPr>
          <p:cNvSpPr/>
          <p:nvPr/>
        </p:nvSpPr>
        <p:spPr>
          <a:xfrm>
            <a:off x="5965824" y="1664423"/>
            <a:ext cx="615950" cy="431938"/>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F4F2932-029A-45E9-AE36-4D58E0D7BE93}"/>
              </a:ext>
            </a:extLst>
          </p:cNvPr>
          <p:cNvSpPr/>
          <p:nvPr/>
        </p:nvSpPr>
        <p:spPr>
          <a:xfrm>
            <a:off x="7187456" y="1664423"/>
            <a:ext cx="615950" cy="431938"/>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ABFF4E6-A618-442C-BFC1-CAC785B86A9A}"/>
              </a:ext>
            </a:extLst>
          </p:cNvPr>
          <p:cNvSpPr/>
          <p:nvPr/>
        </p:nvSpPr>
        <p:spPr>
          <a:xfrm>
            <a:off x="1898650" y="1664423"/>
            <a:ext cx="615950" cy="431938"/>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 name="Table 19">
            <a:extLst>
              <a:ext uri="{FF2B5EF4-FFF2-40B4-BE49-F238E27FC236}">
                <a16:creationId xmlns:a16="http://schemas.microsoft.com/office/drawing/2014/main" id="{BC2A5D1B-17FD-4EDF-A8D7-9BA4C5302D0A}"/>
              </a:ext>
            </a:extLst>
          </p:cNvPr>
          <p:cNvGraphicFramePr>
            <a:graphicFrameLocks noGrp="1"/>
          </p:cNvGraphicFramePr>
          <p:nvPr>
            <p:extLst>
              <p:ext uri="{D42A27DB-BD31-4B8C-83A1-F6EECF244321}">
                <p14:modId xmlns:p14="http://schemas.microsoft.com/office/powerpoint/2010/main" val="3017629880"/>
              </p:ext>
            </p:extLst>
          </p:nvPr>
        </p:nvGraphicFramePr>
        <p:xfrm>
          <a:off x="1340594" y="2051911"/>
          <a:ext cx="6869211" cy="162103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71811">
                  <a:extLst>
                    <a:ext uri="{9D8B030D-6E8A-4147-A177-3AD203B41FA5}">
                      <a16:colId xmlns:a16="http://schemas.microsoft.com/office/drawing/2014/main" val="20000"/>
                    </a:ext>
                  </a:extLst>
                </a:gridCol>
                <a:gridCol w="851030">
                  <a:extLst>
                    <a:ext uri="{9D8B030D-6E8A-4147-A177-3AD203B41FA5}">
                      <a16:colId xmlns:a16="http://schemas.microsoft.com/office/drawing/2014/main" val="20001"/>
                    </a:ext>
                  </a:extLst>
                </a:gridCol>
                <a:gridCol w="1831880">
                  <a:extLst>
                    <a:ext uri="{9D8B030D-6E8A-4147-A177-3AD203B41FA5}">
                      <a16:colId xmlns:a16="http://schemas.microsoft.com/office/drawing/2014/main" val="20002"/>
                    </a:ext>
                  </a:extLst>
                </a:gridCol>
                <a:gridCol w="996873">
                  <a:extLst>
                    <a:ext uri="{9D8B030D-6E8A-4147-A177-3AD203B41FA5}">
                      <a16:colId xmlns:a16="http://schemas.microsoft.com/office/drawing/2014/main" val="20004"/>
                    </a:ext>
                  </a:extLst>
                </a:gridCol>
                <a:gridCol w="1417617">
                  <a:extLst>
                    <a:ext uri="{9D8B030D-6E8A-4147-A177-3AD203B41FA5}">
                      <a16:colId xmlns:a16="http://schemas.microsoft.com/office/drawing/2014/main" val="116957947"/>
                    </a:ext>
                  </a:extLst>
                </a:gridCol>
              </a:tblGrid>
              <a:tr h="457200">
                <a:tc>
                  <a:txBody>
                    <a:bodyPr/>
                    <a:lstStyle/>
                    <a:p>
                      <a:pPr algn="ctr"/>
                      <a:r>
                        <a:rPr lang="en-US" sz="1100" dirty="0"/>
                        <a:t>Service Plan</a:t>
                      </a:r>
                      <a:endParaRPr lang="en-US" sz="1100" b="1" i="0" dirty="0">
                        <a:solidFill>
                          <a:schemeClr val="bg1"/>
                        </a:solidFill>
                        <a:latin typeface="+mn-lt"/>
                        <a:ea typeface="Open Sans" charset="0"/>
                        <a:cs typeface="Open Sans" charset="0"/>
                      </a:endParaRPr>
                    </a:p>
                  </a:txBody>
                  <a:tcPr marL="0" marR="26870" marT="51426" marB="0" anchor="ctr"/>
                </a:tc>
                <a:tc>
                  <a:txBody>
                    <a:bodyPr/>
                    <a:lstStyle/>
                    <a:p>
                      <a:pPr algn="ctr"/>
                      <a:r>
                        <a:rPr lang="en-US" sz="1100" dirty="0"/>
                        <a:t>Unit</a:t>
                      </a:r>
                      <a:endParaRPr lang="en-US" sz="1100" b="1" i="0" dirty="0">
                        <a:solidFill>
                          <a:schemeClr val="bg1"/>
                        </a:solidFill>
                        <a:latin typeface="+mn-lt"/>
                        <a:ea typeface="Open Sans" charset="0"/>
                        <a:cs typeface="Open Sans" charset="0"/>
                      </a:endParaRPr>
                    </a:p>
                  </a:txBody>
                  <a:tcPr marL="0" marR="26870" marT="51426" marB="0" anchor="ctr"/>
                </a:tc>
                <a:tc>
                  <a:txBody>
                    <a:bodyPr/>
                    <a:lstStyle/>
                    <a:p>
                      <a:pPr algn="ctr"/>
                      <a:r>
                        <a:rPr lang="en-US" sz="1100" dirty="0"/>
                        <a:t>Terms &amp; Billing</a:t>
                      </a:r>
                      <a:endParaRPr lang="en-US" sz="1100" b="1" i="0" dirty="0">
                        <a:solidFill>
                          <a:schemeClr val="bg1"/>
                        </a:solidFill>
                        <a:latin typeface="+mn-lt"/>
                        <a:ea typeface="Open Sans" charset="0"/>
                        <a:cs typeface="Open Sans" charset="0"/>
                      </a:endParaRPr>
                    </a:p>
                  </a:txBody>
                  <a:tcPr marL="0" marR="26870" marT="51426" marB="0" anchor="ctr"/>
                </a:tc>
                <a:tc>
                  <a:txBody>
                    <a:bodyPr/>
                    <a:lstStyle/>
                    <a:p>
                      <a:pPr algn="ctr"/>
                      <a:r>
                        <a:rPr lang="en-US" sz="1100" dirty="0"/>
                        <a:t>Monthly fees (WPL)</a:t>
                      </a:r>
                      <a:endParaRPr lang="en-US" sz="1100" b="1" i="0" dirty="0">
                        <a:solidFill>
                          <a:schemeClr val="bg1"/>
                        </a:solidFill>
                        <a:latin typeface="+mn-lt"/>
                        <a:ea typeface="Open Sans" charset="0"/>
                        <a:cs typeface="Open Sans" charset="0"/>
                      </a:endParaRPr>
                    </a:p>
                  </a:txBody>
                  <a:tcPr marL="0" marR="26870" marT="51426" marB="0" anchor="ctr"/>
                </a:tc>
                <a:tc>
                  <a:txBody>
                    <a:bodyPr/>
                    <a:lstStyle/>
                    <a:p>
                      <a:pPr algn="ctr"/>
                      <a:r>
                        <a:rPr lang="en-US" sz="1100" dirty="0"/>
                        <a:t>Availability*</a:t>
                      </a:r>
                      <a:endParaRPr lang="en-US" sz="1100" b="1" i="0" dirty="0">
                        <a:solidFill>
                          <a:schemeClr val="bg1"/>
                        </a:solidFill>
                        <a:latin typeface="+mn-lt"/>
                        <a:ea typeface="Open Sans" charset="0"/>
                        <a:cs typeface="Open Sans" charset="0"/>
                      </a:endParaRPr>
                    </a:p>
                  </a:txBody>
                  <a:tcPr marL="0" marR="26870" marT="51426" marB="0" anchor="ctr"/>
                </a:tc>
                <a:extLst>
                  <a:ext uri="{0D108BD9-81ED-4DB2-BD59-A6C34878D82A}">
                    <a16:rowId xmlns:a16="http://schemas.microsoft.com/office/drawing/2014/main" val="10000"/>
                  </a:ext>
                </a:extLst>
              </a:tr>
              <a:tr h="232767">
                <a:tc>
                  <a:txBody>
                    <a:bodyPr/>
                    <a:lstStyle/>
                    <a:p>
                      <a:r>
                        <a:rPr lang="en-US" sz="1000" b="0" i="0" dirty="0">
                          <a:solidFill>
                            <a:schemeClr val="tx1"/>
                          </a:solidFill>
                          <a:latin typeface="+mn-lt"/>
                          <a:ea typeface="Open Sans" charset="0"/>
                          <a:cs typeface="Open Sans" charset="0"/>
                        </a:rPr>
                        <a:t>Essential</a:t>
                      </a:r>
                    </a:p>
                  </a:txBody>
                  <a:tcPr marL="240017" marR="26870" marT="34284" marB="13434"/>
                </a:tc>
                <a:tc>
                  <a:txBody>
                    <a:bodyPr/>
                    <a:lstStyle/>
                    <a:p>
                      <a:pPr algn="ctr"/>
                      <a:r>
                        <a:rPr lang="en-US" sz="1000" b="0" i="0" dirty="0">
                          <a:solidFill>
                            <a:schemeClr val="tx1"/>
                          </a:solidFill>
                          <a:latin typeface="+mn-lt"/>
                          <a:ea typeface="Open Sans" charset="0"/>
                          <a:cs typeface="Open Sans" charset="0"/>
                        </a:rPr>
                        <a:t>Per user</a:t>
                      </a:r>
                    </a:p>
                  </a:txBody>
                  <a:tcPr marL="68576" marR="26870" marT="34284" marB="13434"/>
                </a:tc>
                <a:tc>
                  <a:txBody>
                    <a:bodyPr/>
                    <a:lstStyle/>
                    <a:p>
                      <a:pPr algn="ctr"/>
                      <a:r>
                        <a:rPr lang="en-US" sz="1000" b="0" i="0" dirty="0">
                          <a:solidFill>
                            <a:schemeClr val="tx1"/>
                          </a:solidFill>
                          <a:latin typeface="+mn-lt"/>
                          <a:ea typeface="Open Sans" charset="0"/>
                          <a:cs typeface="Open Sans" charset="0"/>
                        </a:rPr>
                        <a:t>Freemium</a:t>
                      </a:r>
                    </a:p>
                  </a:txBody>
                  <a:tcPr marL="68576" marR="26870" marT="34284" marB="13434"/>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1000" dirty="0"/>
                        <a:t>€0.00</a:t>
                      </a:r>
                      <a:endParaRPr lang="en-US" sz="1000" b="0" i="0" dirty="0">
                        <a:solidFill>
                          <a:schemeClr val="tx1"/>
                        </a:solidFill>
                        <a:latin typeface="+mn-lt"/>
                        <a:ea typeface="Open Sans" charset="0"/>
                        <a:cs typeface="Open Sans" charset="0"/>
                      </a:endParaRPr>
                    </a:p>
                  </a:txBody>
                  <a:tcPr marL="68576" marR="26870" marT="34284" marB="13434"/>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1000" dirty="0"/>
                        <a:t>Available</a:t>
                      </a:r>
                      <a:endParaRPr lang="en-US" sz="1000" b="0" i="0" dirty="0">
                        <a:solidFill>
                          <a:schemeClr val="tx1"/>
                        </a:solidFill>
                        <a:latin typeface="+mn-lt"/>
                        <a:ea typeface="Open Sans" charset="0"/>
                        <a:cs typeface="Open Sans" charset="0"/>
                      </a:endParaRPr>
                    </a:p>
                  </a:txBody>
                  <a:tcPr marL="68576" marR="26870" marT="34284" marB="13434"/>
                </a:tc>
                <a:extLst>
                  <a:ext uri="{0D108BD9-81ED-4DB2-BD59-A6C34878D82A}">
                    <a16:rowId xmlns:a16="http://schemas.microsoft.com/office/drawing/2014/main" val="2601764830"/>
                  </a:ext>
                </a:extLst>
              </a:tr>
              <a:tr h="232767">
                <a:tc>
                  <a:txBody>
                    <a:bodyPr/>
                    <a:lstStyle/>
                    <a:p>
                      <a:r>
                        <a:rPr lang="en-US" sz="1000" dirty="0"/>
                        <a:t>Business</a:t>
                      </a:r>
                      <a:endParaRPr lang="en-US" sz="1000" b="0" i="0" dirty="0">
                        <a:solidFill>
                          <a:schemeClr val="tx1"/>
                        </a:solidFill>
                        <a:latin typeface="+mn-lt"/>
                        <a:ea typeface="Open Sans" charset="0"/>
                        <a:cs typeface="Open Sans" charset="0"/>
                      </a:endParaRPr>
                    </a:p>
                  </a:txBody>
                  <a:tcPr marL="240017" marR="26870" marT="34284" marB="13434"/>
                </a:tc>
                <a:tc>
                  <a:txBody>
                    <a:bodyPr/>
                    <a:lstStyle/>
                    <a:p>
                      <a:pPr algn="ctr"/>
                      <a:r>
                        <a:rPr lang="en-US" sz="1000" dirty="0"/>
                        <a:t>Per user</a:t>
                      </a:r>
                      <a:endParaRPr lang="en-US" sz="1000" b="0" i="0" dirty="0">
                        <a:solidFill>
                          <a:schemeClr val="tx1"/>
                        </a:solidFill>
                        <a:latin typeface="+mn-lt"/>
                        <a:ea typeface="Open Sans" charset="0"/>
                        <a:cs typeface="Open Sans" charset="0"/>
                      </a:endParaRPr>
                    </a:p>
                  </a:txBody>
                  <a:tcPr marL="68576" marR="26870" marT="34284" marB="13434"/>
                </a:tc>
                <a:tc>
                  <a:txBody>
                    <a:bodyPr/>
                    <a:lstStyle/>
                    <a:p>
                      <a:pPr algn="ctr"/>
                      <a:r>
                        <a:rPr lang="en-US" sz="1000" dirty="0"/>
                        <a:t>1M</a:t>
                      </a:r>
                      <a:r>
                        <a:rPr lang="en-US" sz="1000" baseline="0" dirty="0"/>
                        <a:t> or prepaid 1Y/3Y/5Y</a:t>
                      </a:r>
                      <a:endParaRPr lang="en-US" sz="1000" b="0" i="0" dirty="0">
                        <a:solidFill>
                          <a:schemeClr val="tx1"/>
                        </a:solidFill>
                        <a:latin typeface="+mn-lt"/>
                        <a:ea typeface="Open Sans" charset="0"/>
                        <a:cs typeface="Open Sans" charset="0"/>
                      </a:endParaRPr>
                    </a:p>
                  </a:txBody>
                  <a:tcPr marL="68576" marR="26870" marT="34284" marB="13434"/>
                </a:tc>
                <a:tc>
                  <a:txBody>
                    <a:bodyPr/>
                    <a:lstStyle/>
                    <a:p>
                      <a:pPr algn="ctr"/>
                      <a:r>
                        <a:rPr lang="en-US" sz="1000" dirty="0"/>
                        <a:t>€2.00</a:t>
                      </a:r>
                      <a:endParaRPr lang="en-US" sz="1000" b="0" i="0" dirty="0">
                        <a:solidFill>
                          <a:schemeClr val="tx1"/>
                        </a:solidFill>
                        <a:latin typeface="+mn-lt"/>
                        <a:ea typeface="Open Sans" charset="0"/>
                        <a:cs typeface="Open Sans" charset="0"/>
                      </a:endParaRPr>
                    </a:p>
                  </a:txBody>
                  <a:tcPr marL="68576" marR="26870" marT="34284" marB="13434"/>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1000" dirty="0"/>
                        <a:t>Available</a:t>
                      </a:r>
                      <a:endParaRPr lang="en-US" sz="1000" b="0" i="0" dirty="0">
                        <a:solidFill>
                          <a:schemeClr val="tx1"/>
                        </a:solidFill>
                        <a:latin typeface="+mn-lt"/>
                        <a:ea typeface="Open Sans" charset="0"/>
                        <a:cs typeface="Open Sans" charset="0"/>
                      </a:endParaRPr>
                    </a:p>
                  </a:txBody>
                  <a:tcPr marL="68576" marR="26870" marT="34284" marB="13434"/>
                </a:tc>
                <a:extLst>
                  <a:ext uri="{0D108BD9-81ED-4DB2-BD59-A6C34878D82A}">
                    <a16:rowId xmlns:a16="http://schemas.microsoft.com/office/drawing/2014/main" val="10003"/>
                  </a:ext>
                </a:extLst>
              </a:tr>
              <a:tr h="232767">
                <a:tc>
                  <a:txBody>
                    <a:bodyPr/>
                    <a:lstStyle/>
                    <a:p>
                      <a:r>
                        <a:rPr lang="en-US" sz="1000" dirty="0"/>
                        <a:t>Enterprise</a:t>
                      </a:r>
                      <a:endParaRPr lang="en-US" sz="1000" b="0" i="0" dirty="0">
                        <a:solidFill>
                          <a:schemeClr val="tx1"/>
                        </a:solidFill>
                        <a:latin typeface="+mn-lt"/>
                        <a:ea typeface="Open Sans" charset="0"/>
                        <a:cs typeface="Open Sans" charset="0"/>
                      </a:endParaRPr>
                    </a:p>
                  </a:txBody>
                  <a:tcPr marL="240017" marR="26870" marT="34284" marB="13434"/>
                </a:tc>
                <a:tc>
                  <a:txBody>
                    <a:bodyPr/>
                    <a:lstStyle/>
                    <a:p>
                      <a:pPr algn="ctr"/>
                      <a:r>
                        <a:rPr lang="en-US" sz="1000" dirty="0"/>
                        <a:t>Per user</a:t>
                      </a:r>
                      <a:endParaRPr lang="en-US" sz="1000" b="0" i="0" dirty="0">
                        <a:solidFill>
                          <a:schemeClr val="tx1"/>
                        </a:solidFill>
                        <a:latin typeface="+mn-lt"/>
                        <a:ea typeface="Open Sans" charset="0"/>
                        <a:cs typeface="Open Sans" charset="0"/>
                      </a:endParaRPr>
                    </a:p>
                  </a:txBody>
                  <a:tcPr marL="68576" marR="26870" marT="34284" marB="13434"/>
                </a:tc>
                <a:tc>
                  <a:txBody>
                    <a:bodyPr/>
                    <a:lstStyle/>
                    <a:p>
                      <a:pPr algn="ctr"/>
                      <a:r>
                        <a:rPr lang="en-US" sz="1000" dirty="0"/>
                        <a:t>1M</a:t>
                      </a:r>
                      <a:r>
                        <a:rPr lang="en-US" sz="1000" baseline="0" dirty="0"/>
                        <a:t> or prepaid 1Y/3Y/5Y</a:t>
                      </a:r>
                      <a:endParaRPr lang="en-US" sz="1000" b="0" i="0" dirty="0">
                        <a:solidFill>
                          <a:schemeClr val="tx1"/>
                        </a:solidFill>
                        <a:latin typeface="+mn-lt"/>
                        <a:ea typeface="Open Sans" charset="0"/>
                        <a:cs typeface="Open Sans" charset="0"/>
                      </a:endParaRPr>
                    </a:p>
                  </a:txBody>
                  <a:tcPr marL="68576" marR="26870" marT="34284" marB="13434"/>
                </a:tc>
                <a:tc>
                  <a:txBody>
                    <a:bodyPr/>
                    <a:lstStyle/>
                    <a:p>
                      <a:pPr algn="ctr"/>
                      <a:r>
                        <a:rPr lang="en-US" sz="1000" dirty="0"/>
                        <a:t>€4.00</a:t>
                      </a:r>
                      <a:endParaRPr lang="en-US" sz="1000" b="0" i="0" dirty="0">
                        <a:solidFill>
                          <a:schemeClr val="tx1"/>
                        </a:solidFill>
                        <a:latin typeface="+mn-lt"/>
                        <a:ea typeface="Open Sans" charset="0"/>
                        <a:cs typeface="Open Sans" charset="0"/>
                      </a:endParaRPr>
                    </a:p>
                  </a:txBody>
                  <a:tcPr marL="68576" marR="26870" marT="34284" marB="13434"/>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1000" dirty="0"/>
                        <a:t>Available</a:t>
                      </a:r>
                      <a:endParaRPr lang="en-US" sz="1000" b="0" i="0" dirty="0">
                        <a:solidFill>
                          <a:schemeClr val="tx1"/>
                        </a:solidFill>
                        <a:latin typeface="+mn-lt"/>
                        <a:ea typeface="Open Sans" charset="0"/>
                        <a:cs typeface="Open Sans" charset="0"/>
                      </a:endParaRPr>
                    </a:p>
                  </a:txBody>
                  <a:tcPr marL="68576" marR="26870" marT="34284" marB="13434"/>
                </a:tc>
                <a:extLst>
                  <a:ext uri="{0D108BD9-81ED-4DB2-BD59-A6C34878D82A}">
                    <a16:rowId xmlns:a16="http://schemas.microsoft.com/office/drawing/2014/main" val="10004"/>
                  </a:ext>
                </a:extLst>
              </a:tr>
              <a:tr h="232767">
                <a:tc>
                  <a:txBody>
                    <a:bodyPr/>
                    <a:lstStyle/>
                    <a:p>
                      <a:r>
                        <a:rPr lang="en-US" sz="1000" dirty="0"/>
                        <a:t>Enterprise Conference</a:t>
                      </a:r>
                      <a:endParaRPr lang="en-US" sz="1000" b="0" i="0" dirty="0">
                        <a:solidFill>
                          <a:schemeClr val="tx1"/>
                        </a:solidFill>
                        <a:latin typeface="+mn-lt"/>
                        <a:ea typeface="Open Sans" charset="0"/>
                        <a:cs typeface="Open Sans" charset="0"/>
                      </a:endParaRPr>
                    </a:p>
                  </a:txBody>
                  <a:tcPr marL="240017" marR="26870" marT="34284" marB="13434">
                    <a:lnB w="12700" cap="flat" cmpd="sng" algn="ctr">
                      <a:solidFill>
                        <a:schemeClr val="tx1"/>
                      </a:solidFill>
                      <a:prstDash val="solid"/>
                      <a:round/>
                      <a:headEnd type="none" w="med" len="med"/>
                      <a:tailEnd type="none" w="med" len="med"/>
                    </a:lnB>
                  </a:tcPr>
                </a:tc>
                <a:tc>
                  <a:txBody>
                    <a:bodyPr/>
                    <a:lstStyle/>
                    <a:p>
                      <a:pPr algn="ctr"/>
                      <a:r>
                        <a:rPr lang="en-US" sz="1000" dirty="0"/>
                        <a:t>Per leader</a:t>
                      </a:r>
                      <a:endParaRPr lang="en-US" sz="1000" b="0" i="0" dirty="0">
                        <a:solidFill>
                          <a:schemeClr val="tx1"/>
                        </a:solidFill>
                        <a:latin typeface="+mn-lt"/>
                        <a:ea typeface="Open Sans" charset="0"/>
                        <a:cs typeface="Open Sans" charset="0"/>
                      </a:endParaRPr>
                    </a:p>
                  </a:txBody>
                  <a:tcPr marL="68576" marR="26870" marT="34284" marB="13434">
                    <a:lnB w="12700" cap="flat" cmpd="sng" algn="ctr">
                      <a:solidFill>
                        <a:schemeClr val="tx1"/>
                      </a:solidFill>
                      <a:prstDash val="solid"/>
                      <a:round/>
                      <a:headEnd type="none" w="med" len="med"/>
                      <a:tailEnd type="none" w="med" len="med"/>
                    </a:lnB>
                  </a:tcPr>
                </a:tc>
                <a:tc>
                  <a:txBody>
                    <a:bodyPr/>
                    <a:lstStyle/>
                    <a:p>
                      <a:pPr algn="ctr"/>
                      <a:r>
                        <a:rPr lang="en-US" sz="1000" baseline="0" dirty="0"/>
                        <a:t>prepaid 1Y</a:t>
                      </a:r>
                      <a:endParaRPr lang="en-US" sz="1000" b="0" i="0" dirty="0">
                        <a:solidFill>
                          <a:schemeClr val="tx1"/>
                        </a:solidFill>
                        <a:latin typeface="+mn-lt"/>
                        <a:ea typeface="Open Sans" charset="0"/>
                        <a:cs typeface="Open Sans" charset="0"/>
                      </a:endParaRPr>
                    </a:p>
                  </a:txBody>
                  <a:tcPr marL="68576" marR="26870" marT="34284" marB="13434">
                    <a:lnB w="12700" cap="flat" cmpd="sng" algn="ctr">
                      <a:solidFill>
                        <a:schemeClr val="tx1"/>
                      </a:solidFill>
                      <a:prstDash val="solid"/>
                      <a:round/>
                      <a:headEnd type="none" w="med" len="med"/>
                      <a:tailEnd type="none" w="med" len="med"/>
                    </a:lnB>
                  </a:tcPr>
                </a:tc>
                <a:tc>
                  <a:txBody>
                    <a:bodyPr/>
                    <a:lstStyle/>
                    <a:p>
                      <a:pPr algn="ctr"/>
                      <a:r>
                        <a:rPr lang="en-US" sz="1000" dirty="0"/>
                        <a:t>€19.00</a:t>
                      </a:r>
                      <a:endParaRPr lang="en-US" sz="1000" b="0" i="0" dirty="0">
                        <a:solidFill>
                          <a:schemeClr val="tx1"/>
                        </a:solidFill>
                        <a:latin typeface="+mn-lt"/>
                        <a:ea typeface="Open Sans" charset="0"/>
                        <a:cs typeface="Open Sans" charset="0"/>
                      </a:endParaRPr>
                    </a:p>
                  </a:txBody>
                  <a:tcPr marL="68576" marR="26870" marT="34284" marB="13434">
                    <a:lnB w="12700" cap="flat" cmpd="sng" algn="ctr">
                      <a:solidFill>
                        <a:schemeClr val="tx1"/>
                      </a:solidFill>
                      <a:prstDash val="solid"/>
                      <a:round/>
                      <a:headEnd type="none" w="med" len="med"/>
                      <a:tailEnd type="none" w="med" len="med"/>
                    </a:lnB>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1000" dirty="0"/>
                        <a:t>Available</a:t>
                      </a:r>
                      <a:endParaRPr lang="en-US" sz="1000" b="0" i="0" dirty="0">
                        <a:solidFill>
                          <a:schemeClr val="tx1"/>
                        </a:solidFill>
                        <a:latin typeface="+mn-lt"/>
                        <a:ea typeface="Open Sans" charset="0"/>
                        <a:cs typeface="Open Sans" charset="0"/>
                      </a:endParaRPr>
                    </a:p>
                  </a:txBody>
                  <a:tcPr marL="68576" marR="26870" marT="34284" marB="13434">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3555312"/>
                  </a:ext>
                </a:extLst>
              </a:tr>
              <a:tr h="232767">
                <a:tc>
                  <a:txBody>
                    <a:bodyPr/>
                    <a:lstStyle/>
                    <a:p>
                      <a:r>
                        <a:rPr lang="en-US" sz="1000" b="1" dirty="0"/>
                        <a:t>Room</a:t>
                      </a:r>
                      <a:endParaRPr lang="en-US" sz="1000" b="1" i="0" dirty="0">
                        <a:solidFill>
                          <a:schemeClr val="tx1"/>
                        </a:solidFill>
                        <a:latin typeface="+mn-lt"/>
                        <a:ea typeface="Open Sans" charset="0"/>
                        <a:cs typeface="Open Sans" charset="0"/>
                      </a:endParaRPr>
                    </a:p>
                  </a:txBody>
                  <a:tcPr marL="240017" marR="26870" marT="34284" marB="13434">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000" b="1" dirty="0"/>
                        <a:t>Per room</a:t>
                      </a:r>
                      <a:endParaRPr lang="en-US" sz="1000" b="1" i="0" dirty="0">
                        <a:solidFill>
                          <a:schemeClr val="tx1"/>
                        </a:solidFill>
                        <a:latin typeface="+mn-lt"/>
                        <a:ea typeface="Open Sans" charset="0"/>
                        <a:cs typeface="Open Sans" charset="0"/>
                      </a:endParaRPr>
                    </a:p>
                  </a:txBody>
                  <a:tcPr marL="68576" marR="26870" marT="34284" marB="13434">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000" b="1" dirty="0"/>
                        <a:t>1M</a:t>
                      </a:r>
                      <a:r>
                        <a:rPr lang="en-US" sz="1000" b="1" baseline="0" dirty="0"/>
                        <a:t> or prepaid 1Y/3Y/5Y</a:t>
                      </a:r>
                      <a:endParaRPr lang="en-US" sz="1000" b="1" i="0" dirty="0">
                        <a:solidFill>
                          <a:schemeClr val="tx1"/>
                        </a:solidFill>
                        <a:latin typeface="+mn-lt"/>
                        <a:ea typeface="Open Sans" charset="0"/>
                        <a:cs typeface="Open Sans" charset="0"/>
                      </a:endParaRPr>
                    </a:p>
                  </a:txBody>
                  <a:tcPr marL="68576" marR="26870" marT="34284" marB="13434">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000" b="1" dirty="0"/>
                        <a:t>€19.00</a:t>
                      </a:r>
                      <a:endParaRPr lang="en-US" sz="1000" b="1" i="0" dirty="0">
                        <a:solidFill>
                          <a:schemeClr val="tx1"/>
                        </a:solidFill>
                        <a:latin typeface="+mn-lt"/>
                        <a:ea typeface="Open Sans" charset="0"/>
                        <a:cs typeface="Open Sans" charset="0"/>
                      </a:endParaRPr>
                    </a:p>
                  </a:txBody>
                  <a:tcPr marL="68576" marR="26870" marT="34284" marB="13434">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000" b="1" dirty="0"/>
                        <a:t>APRIL 2020</a:t>
                      </a:r>
                      <a:endParaRPr lang="en-US" sz="1000" b="1" i="0" dirty="0">
                        <a:solidFill>
                          <a:schemeClr val="tx1"/>
                        </a:solidFill>
                        <a:latin typeface="+mn-lt"/>
                        <a:ea typeface="Open Sans" charset="0"/>
                        <a:cs typeface="Open Sans" charset="0"/>
                      </a:endParaRPr>
                    </a:p>
                  </a:txBody>
                  <a:tcPr marL="68576" marR="26870" marT="34284" marB="13434">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256629978"/>
                  </a:ext>
                </a:extLst>
              </a:tr>
            </a:tbl>
          </a:graphicData>
        </a:graphic>
      </p:graphicFrame>
      <p:pic>
        <p:nvPicPr>
          <p:cNvPr id="21" name="Graphic 20" descr="Shopping bag">
            <a:extLst>
              <a:ext uri="{FF2B5EF4-FFF2-40B4-BE49-F238E27FC236}">
                <a16:creationId xmlns:a16="http://schemas.microsoft.com/office/drawing/2014/main" id="{9983206E-6CA8-4CBD-BF4E-E54BE0A66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2929" y="1664423"/>
            <a:ext cx="355229" cy="355229"/>
          </a:xfrm>
          <a:prstGeom prst="rect">
            <a:avLst/>
          </a:prstGeom>
          <a:effectLst>
            <a:outerShdw blurRad="50800" dist="38100" dir="2700000" algn="tl" rotWithShape="0">
              <a:prstClr val="black">
                <a:alpha val="40000"/>
              </a:prstClr>
            </a:outerShdw>
          </a:effectLst>
        </p:spPr>
      </p:pic>
      <p:pic>
        <p:nvPicPr>
          <p:cNvPr id="22" name="Graphic 21" descr="Tag">
            <a:extLst>
              <a:ext uri="{FF2B5EF4-FFF2-40B4-BE49-F238E27FC236}">
                <a16:creationId xmlns:a16="http://schemas.microsoft.com/office/drawing/2014/main" id="{4404D6F6-5036-4608-9D73-740839AFB7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93149" y="1635611"/>
            <a:ext cx="431938" cy="431938"/>
          </a:xfrm>
          <a:prstGeom prst="rect">
            <a:avLst/>
          </a:prstGeom>
          <a:effectLst>
            <a:outerShdw blurRad="50800" dist="38100" dir="2700000" algn="tl" rotWithShape="0">
              <a:prstClr val="black">
                <a:alpha val="40000"/>
              </a:prstClr>
            </a:outerShdw>
          </a:effectLst>
        </p:spPr>
      </p:pic>
      <p:pic>
        <p:nvPicPr>
          <p:cNvPr id="23" name="Graphic 22" descr="Daily calendar">
            <a:extLst>
              <a:ext uri="{FF2B5EF4-FFF2-40B4-BE49-F238E27FC236}">
                <a16:creationId xmlns:a16="http://schemas.microsoft.com/office/drawing/2014/main" id="{E7C3AB86-9621-4B02-8CEA-5A765D7CA1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83553" y="1671420"/>
            <a:ext cx="380491" cy="380491"/>
          </a:xfrm>
          <a:prstGeom prst="rect">
            <a:avLst/>
          </a:prstGeom>
          <a:effectLst>
            <a:outerShdw blurRad="50800" dist="38100" dir="2700000" algn="tl" rotWithShape="0">
              <a:prstClr val="black">
                <a:alpha val="40000"/>
              </a:prstClr>
            </a:outerShdw>
          </a:effectLst>
        </p:spPr>
      </p:pic>
      <p:pic>
        <p:nvPicPr>
          <p:cNvPr id="24" name="Graphic 23" descr="Document">
            <a:extLst>
              <a:ext uri="{FF2B5EF4-FFF2-40B4-BE49-F238E27FC236}">
                <a16:creationId xmlns:a16="http://schemas.microsoft.com/office/drawing/2014/main" id="{50971A43-3CD7-4325-B3FA-D7A21C35C2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07737" y="1678879"/>
            <a:ext cx="346275" cy="346275"/>
          </a:xfrm>
          <a:prstGeom prst="rect">
            <a:avLst/>
          </a:prstGeom>
          <a:effectLst>
            <a:outerShdw blurRad="50800" dist="38100" dir="2700000" algn="tl" rotWithShape="0">
              <a:prstClr val="black">
                <a:alpha val="40000"/>
              </a:prstClr>
            </a:outerShdw>
          </a:effectLst>
        </p:spPr>
      </p:pic>
      <p:pic>
        <p:nvPicPr>
          <p:cNvPr id="25" name="Graphic 24" descr="Power">
            <a:extLst>
              <a:ext uri="{FF2B5EF4-FFF2-40B4-BE49-F238E27FC236}">
                <a16:creationId xmlns:a16="http://schemas.microsoft.com/office/drawing/2014/main" id="{397B0ABF-E591-4C33-98A6-81B46B9F36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22293" y="1685030"/>
            <a:ext cx="346275" cy="346275"/>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598A248A-693E-4AAA-9DED-E6E853B94679}"/>
              </a:ext>
            </a:extLst>
          </p:cNvPr>
          <p:cNvSpPr/>
          <p:nvPr/>
        </p:nvSpPr>
        <p:spPr>
          <a:xfrm>
            <a:off x="622862" y="4191590"/>
            <a:ext cx="5664397" cy="4109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&gt;&gt; Refer to the Rainbow UCaaS Price List for more details </a:t>
            </a:r>
            <a:r>
              <a:rPr lang="en-US" dirty="0"/>
              <a:t>(</a:t>
            </a:r>
            <a:r>
              <a:rPr lang="en-US" dirty="0">
                <a:hlinkClick r:id="rId13"/>
              </a:rPr>
              <a:t>EUR</a:t>
            </a:r>
            <a:r>
              <a:rPr lang="en-US" dirty="0"/>
              <a:t> </a:t>
            </a:r>
            <a:r>
              <a:rPr lang="en-US" dirty="0">
                <a:hlinkClick r:id="rId14"/>
              </a:rPr>
              <a:t>USD</a:t>
            </a:r>
            <a:r>
              <a:rPr lang="en-US" dirty="0"/>
              <a:t>)</a:t>
            </a:r>
            <a:endParaRPr lang="en-US" dirty="0">
              <a:solidFill>
                <a:schemeClr val="bg1"/>
              </a:solidFill>
            </a:endParaRPr>
          </a:p>
        </p:txBody>
      </p:sp>
    </p:spTree>
    <p:extLst>
      <p:ext uri="{BB962C8B-B14F-4D97-AF65-F5344CB8AC3E}">
        <p14:creationId xmlns:p14="http://schemas.microsoft.com/office/powerpoint/2010/main" val="210608760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EDF02F-FEE3-407D-8B2B-D0E8BAE04E3C}"/>
              </a:ext>
            </a:extLst>
          </p:cNvPr>
          <p:cNvSpPr>
            <a:spLocks noGrp="1"/>
          </p:cNvSpPr>
          <p:nvPr>
            <p:ph type="body" sz="quarter" idx="69"/>
          </p:nvPr>
        </p:nvSpPr>
        <p:spPr/>
        <p:txBody>
          <a:bodyPr/>
          <a:lstStyle/>
          <a:p>
            <a:r>
              <a:rPr lang="en-US" dirty="0"/>
              <a:t>Hardware kits</a:t>
            </a:r>
          </a:p>
        </p:txBody>
      </p:sp>
      <p:graphicFrame>
        <p:nvGraphicFramePr>
          <p:cNvPr id="13" name="Tableau 5">
            <a:extLst>
              <a:ext uri="{FF2B5EF4-FFF2-40B4-BE49-F238E27FC236}">
                <a16:creationId xmlns:a16="http://schemas.microsoft.com/office/drawing/2014/main" id="{F916B32E-1603-465C-8553-7E8F6207F1A1}"/>
              </a:ext>
            </a:extLst>
          </p:cNvPr>
          <p:cNvGraphicFramePr>
            <a:graphicFrameLocks noGrp="1"/>
          </p:cNvGraphicFramePr>
          <p:nvPr>
            <p:extLst>
              <p:ext uri="{D42A27DB-BD31-4B8C-83A1-F6EECF244321}">
                <p14:modId xmlns:p14="http://schemas.microsoft.com/office/powerpoint/2010/main" val="1027154195"/>
              </p:ext>
            </p:extLst>
          </p:nvPr>
        </p:nvGraphicFramePr>
        <p:xfrm>
          <a:off x="622860" y="1116620"/>
          <a:ext cx="8184254" cy="2343095"/>
        </p:xfrm>
        <a:graphic>
          <a:graphicData uri="http://schemas.openxmlformats.org/drawingml/2006/table">
            <a:tbl>
              <a:tblPr bandRow="1">
                <a:tableStyleId>{5C22544A-7EE6-4342-B048-85BDC9FD1C3A}</a:tableStyleId>
              </a:tblPr>
              <a:tblGrid>
                <a:gridCol w="1193906">
                  <a:extLst>
                    <a:ext uri="{9D8B030D-6E8A-4147-A177-3AD203B41FA5}">
                      <a16:colId xmlns:a16="http://schemas.microsoft.com/office/drawing/2014/main" val="1962467725"/>
                    </a:ext>
                  </a:extLst>
                </a:gridCol>
                <a:gridCol w="3642404">
                  <a:extLst>
                    <a:ext uri="{9D8B030D-6E8A-4147-A177-3AD203B41FA5}">
                      <a16:colId xmlns:a16="http://schemas.microsoft.com/office/drawing/2014/main" val="4141694108"/>
                    </a:ext>
                  </a:extLst>
                </a:gridCol>
                <a:gridCol w="3347944">
                  <a:extLst>
                    <a:ext uri="{9D8B030D-6E8A-4147-A177-3AD203B41FA5}">
                      <a16:colId xmlns:a16="http://schemas.microsoft.com/office/drawing/2014/main" val="4220973626"/>
                    </a:ext>
                  </a:extLst>
                </a:gridCol>
              </a:tblGrid>
              <a:tr h="1106143">
                <a:tc>
                  <a:txBody>
                    <a:bodyPr/>
                    <a:lstStyle/>
                    <a:p>
                      <a:r>
                        <a:rPr lang="fr-FR" sz="1200" dirty="0"/>
                        <a:t>3MG07083AA</a:t>
                      </a:r>
                      <a:endParaRPr lang="en-US" sz="1200" dirty="0"/>
                    </a:p>
                  </a:txBody>
                  <a:tcPr/>
                </a:tc>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lang="en-US" sz="1200" b="1" dirty="0">
                          <a:effectLst/>
                        </a:rPr>
                        <a:t>RAINBOW HUDDLE ROOM KIT </a:t>
                      </a:r>
                      <a:r>
                        <a:rPr lang="en-US" sz="1200" dirty="0">
                          <a:effectLst/>
                        </a:rPr>
                        <a:t>(EGO + CAM20)</a:t>
                      </a:r>
                      <a:endParaRPr lang="fr-FR" sz="1200" dirty="0">
                        <a:effectLst/>
                        <a:latin typeface="Calibri" panose="020F0502020204030204" pitchFamily="34" charset="0"/>
                        <a:ea typeface="PMingLiU" panose="02020500000000000000" pitchFamily="18" charset="-120"/>
                        <a:cs typeface="Calibri" panose="020F0502020204030204" pitchFamily="34" charset="0"/>
                      </a:endParaRPr>
                    </a:p>
                  </a:txBody>
                  <a:tcPr/>
                </a:tc>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endParaRPr lang="fr-FR" sz="1400" dirty="0">
                        <a:effectLst/>
                        <a:latin typeface="Calibri" panose="020F0502020204030204" pitchFamily="34" charset="0"/>
                        <a:ea typeface="PMingLiU" panose="02020500000000000000" pitchFamily="18" charset="-120"/>
                        <a:cs typeface="Calibri" panose="020F0502020204030204" pitchFamily="34" charset="0"/>
                      </a:endParaRPr>
                    </a:p>
                  </a:txBody>
                  <a:tcPr/>
                </a:tc>
                <a:extLst>
                  <a:ext uri="{0D108BD9-81ED-4DB2-BD59-A6C34878D82A}">
                    <a16:rowId xmlns:a16="http://schemas.microsoft.com/office/drawing/2014/main" val="372993436"/>
                  </a:ext>
                </a:extLst>
              </a:tr>
              <a:tr h="1236952">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lang="fr-FR" sz="1200" dirty="0">
                          <a:effectLst/>
                        </a:rPr>
                        <a:t>3MG07084AA</a:t>
                      </a:r>
                      <a:endParaRPr lang="fr-FR" sz="1200" dirty="0">
                        <a:effectLst/>
                        <a:latin typeface="Calibri" panose="020F0502020204030204" pitchFamily="34" charset="0"/>
                        <a:ea typeface="PMingLiU" panose="02020500000000000000" pitchFamily="18" charset="-120"/>
                        <a:cs typeface="Calibri" panose="020F0502020204030204" pitchFamily="34" charset="0"/>
                      </a:endParaRPr>
                    </a:p>
                  </a:txBody>
                  <a:tcPr/>
                </a:tc>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lang="en-US" sz="1200" b="1" dirty="0">
                          <a:effectLst/>
                        </a:rPr>
                        <a:t>RAINBOW MEETING ROOM KIT </a:t>
                      </a:r>
                      <a:r>
                        <a:rPr lang="en-US" sz="1200" dirty="0">
                          <a:effectLst/>
                        </a:rPr>
                        <a:t>(8135S + CAM50)</a:t>
                      </a:r>
                      <a:endParaRPr lang="fr-FR" sz="1200" dirty="0">
                        <a:effectLst/>
                        <a:latin typeface="Calibri" panose="020F0502020204030204" pitchFamily="34" charset="0"/>
                        <a:ea typeface="PMingLiU" panose="02020500000000000000" pitchFamily="18" charset="-120"/>
                        <a:cs typeface="Calibri" panose="020F0502020204030204" pitchFamily="34" charset="0"/>
                      </a:endParaRPr>
                    </a:p>
                  </a:txBody>
                  <a:tcPr/>
                </a:tc>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endParaRPr lang="fr-FR" sz="1400" dirty="0">
                        <a:effectLst/>
                        <a:latin typeface="Calibri" panose="020F0502020204030204" pitchFamily="34" charset="0"/>
                        <a:ea typeface="PMingLiU" panose="02020500000000000000" pitchFamily="18" charset="-120"/>
                        <a:cs typeface="Calibri" panose="020F0502020204030204" pitchFamily="34" charset="0"/>
                      </a:endParaRPr>
                    </a:p>
                  </a:txBody>
                  <a:tcPr/>
                </a:tc>
                <a:extLst>
                  <a:ext uri="{0D108BD9-81ED-4DB2-BD59-A6C34878D82A}">
                    <a16:rowId xmlns:a16="http://schemas.microsoft.com/office/drawing/2014/main" val="3428321065"/>
                  </a:ext>
                </a:extLst>
              </a:tr>
            </a:tbl>
          </a:graphicData>
        </a:graphic>
      </p:graphicFrame>
      <p:sp>
        <p:nvSpPr>
          <p:cNvPr id="14" name="Text Placeholder 3">
            <a:extLst>
              <a:ext uri="{FF2B5EF4-FFF2-40B4-BE49-F238E27FC236}">
                <a16:creationId xmlns:a16="http://schemas.microsoft.com/office/drawing/2014/main" id="{CF28305C-F128-4F3E-8D0B-CF5A917257BD}"/>
              </a:ext>
            </a:extLst>
          </p:cNvPr>
          <p:cNvSpPr txBox="1">
            <a:spLocks/>
          </p:cNvSpPr>
          <p:nvPr/>
        </p:nvSpPr>
        <p:spPr>
          <a:xfrm>
            <a:off x="539023" y="3703283"/>
            <a:ext cx="8604977" cy="1372901"/>
          </a:xfrm>
          <a:prstGeom prst="rect">
            <a:avLst/>
          </a:prstGeom>
        </p:spPr>
        <p:txBody>
          <a:bodyPr/>
          <a:lst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latin typeface="+mn-lt"/>
              </a:rPr>
              <a:t>A white list will be published for audio and video equipment</a:t>
            </a:r>
          </a:p>
          <a:p>
            <a:r>
              <a:rPr lang="en-US" dirty="0">
                <a:latin typeface="+mn-lt"/>
              </a:rPr>
              <a:t>The Android TV box must be purchased separately. </a:t>
            </a:r>
            <a:r>
              <a:rPr lang="en-US" u="sng" dirty="0">
                <a:latin typeface="+mn-lt"/>
              </a:rPr>
              <a:t>The box is not delivered by Alcatel-Lucent Enterprise</a:t>
            </a:r>
            <a:r>
              <a:rPr lang="en-US" dirty="0">
                <a:latin typeface="+mn-lt"/>
              </a:rPr>
              <a:t>. Compatible hardware list (refer to the Feature List official document on Rainbow Help Center web site):</a:t>
            </a:r>
          </a:p>
          <a:p>
            <a:pPr lvl="1"/>
            <a:r>
              <a:rPr lang="fr-FR" dirty="0">
                <a:latin typeface="+mn-lt"/>
              </a:rPr>
              <a:t>N</a:t>
            </a:r>
            <a:r>
              <a:rPr lang="en-US" dirty="0" err="1">
                <a:latin typeface="+mn-lt"/>
              </a:rPr>
              <a:t>vidia</a:t>
            </a:r>
            <a:r>
              <a:rPr lang="en-US" dirty="0">
                <a:latin typeface="+mn-lt"/>
              </a:rPr>
              <a:t> Shield TV</a:t>
            </a:r>
          </a:p>
          <a:p>
            <a:pPr lvl="1"/>
            <a:r>
              <a:rPr lang="fr-FR" dirty="0">
                <a:latin typeface="+mn-lt"/>
              </a:rPr>
              <a:t>N</a:t>
            </a:r>
            <a:r>
              <a:rPr lang="en-US" dirty="0" err="1">
                <a:latin typeface="+mn-lt"/>
              </a:rPr>
              <a:t>vidia</a:t>
            </a:r>
            <a:r>
              <a:rPr lang="en-US" dirty="0">
                <a:latin typeface="+mn-lt"/>
              </a:rPr>
              <a:t> Shield TV PRO</a:t>
            </a:r>
          </a:p>
        </p:txBody>
      </p:sp>
      <p:grpSp>
        <p:nvGrpSpPr>
          <p:cNvPr id="15" name="Groupe 32">
            <a:extLst>
              <a:ext uri="{FF2B5EF4-FFF2-40B4-BE49-F238E27FC236}">
                <a16:creationId xmlns:a16="http://schemas.microsoft.com/office/drawing/2014/main" id="{8A45028B-3650-4CEC-9FFD-9782D290E0E8}"/>
              </a:ext>
            </a:extLst>
          </p:cNvPr>
          <p:cNvGrpSpPr/>
          <p:nvPr/>
        </p:nvGrpSpPr>
        <p:grpSpPr>
          <a:xfrm>
            <a:off x="5654268" y="1194525"/>
            <a:ext cx="3034544" cy="963593"/>
            <a:chOff x="5654270" y="1171103"/>
            <a:chExt cx="3034544" cy="963593"/>
          </a:xfrm>
        </p:grpSpPr>
        <p:sp>
          <p:nvSpPr>
            <p:cNvPr id="16" name="Rectangle 15">
              <a:extLst>
                <a:ext uri="{FF2B5EF4-FFF2-40B4-BE49-F238E27FC236}">
                  <a16:creationId xmlns:a16="http://schemas.microsoft.com/office/drawing/2014/main" id="{FA36D303-9B42-4423-8FA6-1A0A116B0BA2}"/>
                </a:ext>
              </a:extLst>
            </p:cNvPr>
            <p:cNvSpPr/>
            <p:nvPr/>
          </p:nvSpPr>
          <p:spPr>
            <a:xfrm>
              <a:off x="6329614" y="1673031"/>
              <a:ext cx="2359200" cy="461665"/>
            </a:xfrm>
            <a:prstGeom prst="rect">
              <a:avLst/>
            </a:prstGeom>
          </p:spPr>
          <p:txBody>
            <a:bodyPr wrap="square">
              <a:spAutoFit/>
            </a:bodyPr>
            <a:lstStyle/>
            <a:p>
              <a:pPr algn="ctr"/>
              <a:r>
                <a:rPr lang="en-US" sz="1200" dirty="0"/>
                <a:t>Alcatel-Lucent EGO</a:t>
              </a:r>
            </a:p>
            <a:p>
              <a:pPr algn="ctr"/>
              <a:r>
                <a:rPr lang="en-US" sz="1200" dirty="0"/>
                <a:t>PERSONAL SPEAKERPHONE</a:t>
              </a:r>
            </a:p>
          </p:txBody>
        </p:sp>
        <p:sp>
          <p:nvSpPr>
            <p:cNvPr id="17" name="Rectangle 16">
              <a:extLst>
                <a:ext uri="{FF2B5EF4-FFF2-40B4-BE49-F238E27FC236}">
                  <a16:creationId xmlns:a16="http://schemas.microsoft.com/office/drawing/2014/main" id="{224D3CA2-C311-4F3B-BA30-3C8FF3DEB85B}"/>
                </a:ext>
              </a:extLst>
            </p:cNvPr>
            <p:cNvSpPr/>
            <p:nvPr/>
          </p:nvSpPr>
          <p:spPr>
            <a:xfrm>
              <a:off x="6657347" y="1256885"/>
              <a:ext cx="1596158" cy="276999"/>
            </a:xfrm>
            <a:prstGeom prst="rect">
              <a:avLst/>
            </a:prstGeom>
          </p:spPr>
          <p:txBody>
            <a:bodyPr wrap="square">
              <a:spAutoFit/>
            </a:bodyPr>
            <a:lstStyle/>
            <a:p>
              <a:pPr algn="ctr"/>
              <a:r>
                <a:rPr lang="en-US" sz="1200" dirty="0"/>
                <a:t>Konftel CAM20</a:t>
              </a:r>
            </a:p>
          </p:txBody>
        </p:sp>
        <p:pic>
          <p:nvPicPr>
            <p:cNvPr id="18" name="Image 22">
              <a:extLst>
                <a:ext uri="{FF2B5EF4-FFF2-40B4-BE49-F238E27FC236}">
                  <a16:creationId xmlns:a16="http://schemas.microsoft.com/office/drawing/2014/main" id="{74F77597-3DC7-4BFF-A9C1-921A1171FB2B}"/>
                </a:ext>
              </a:extLst>
            </p:cNvPr>
            <p:cNvPicPr>
              <a:picLocks noChangeAspect="1"/>
            </p:cNvPicPr>
            <p:nvPr/>
          </p:nvPicPr>
          <p:blipFill>
            <a:blip r:embed="rId3"/>
            <a:stretch>
              <a:fillRect/>
            </a:stretch>
          </p:blipFill>
          <p:spPr>
            <a:xfrm>
              <a:off x="5654270" y="1171103"/>
              <a:ext cx="683735" cy="438622"/>
            </a:xfrm>
            <a:prstGeom prst="rect">
              <a:avLst/>
            </a:prstGeom>
          </p:spPr>
        </p:pic>
        <p:pic>
          <p:nvPicPr>
            <p:cNvPr id="19" name="Image 24">
              <a:extLst>
                <a:ext uri="{FF2B5EF4-FFF2-40B4-BE49-F238E27FC236}">
                  <a16:creationId xmlns:a16="http://schemas.microsoft.com/office/drawing/2014/main" id="{9FC9940B-3BE6-4B75-9034-186068B828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68655" y="1693784"/>
              <a:ext cx="454964" cy="420158"/>
            </a:xfrm>
            <a:prstGeom prst="rect">
              <a:avLst/>
            </a:prstGeom>
          </p:spPr>
        </p:pic>
      </p:grpSp>
      <p:grpSp>
        <p:nvGrpSpPr>
          <p:cNvPr id="20" name="Groupe 31">
            <a:extLst>
              <a:ext uri="{FF2B5EF4-FFF2-40B4-BE49-F238E27FC236}">
                <a16:creationId xmlns:a16="http://schemas.microsoft.com/office/drawing/2014/main" id="{B5E14CBF-2CF3-4EC8-A4A3-45DDFAD70E47}"/>
              </a:ext>
            </a:extLst>
          </p:cNvPr>
          <p:cNvGrpSpPr/>
          <p:nvPr/>
        </p:nvGrpSpPr>
        <p:grpSpPr>
          <a:xfrm>
            <a:off x="5647118" y="2362299"/>
            <a:ext cx="2944455" cy="1022087"/>
            <a:chOff x="5647120" y="2665885"/>
            <a:chExt cx="2944455" cy="1022087"/>
          </a:xfrm>
        </p:grpSpPr>
        <p:sp>
          <p:nvSpPr>
            <p:cNvPr id="21" name="Rectangle 20">
              <a:extLst>
                <a:ext uri="{FF2B5EF4-FFF2-40B4-BE49-F238E27FC236}">
                  <a16:creationId xmlns:a16="http://schemas.microsoft.com/office/drawing/2014/main" id="{5B2E031E-88B3-459B-9A7B-7AFCB9516420}"/>
                </a:ext>
              </a:extLst>
            </p:cNvPr>
            <p:cNvSpPr/>
            <p:nvPr/>
          </p:nvSpPr>
          <p:spPr>
            <a:xfrm>
              <a:off x="6426853" y="3226307"/>
              <a:ext cx="2164722" cy="461665"/>
            </a:xfrm>
            <a:prstGeom prst="rect">
              <a:avLst/>
            </a:prstGeom>
          </p:spPr>
          <p:txBody>
            <a:bodyPr wrap="square">
              <a:spAutoFit/>
            </a:bodyPr>
            <a:lstStyle/>
            <a:p>
              <a:pPr algn="ctr"/>
              <a:r>
                <a:rPr lang="en-US" sz="1200" dirty="0"/>
                <a:t>Alcatel-Lucent 8135S</a:t>
              </a:r>
            </a:p>
            <a:p>
              <a:pPr algn="ctr"/>
              <a:r>
                <a:rPr lang="en-US" sz="1200" dirty="0"/>
                <a:t>IP CONFERENCE PHONE</a:t>
              </a:r>
            </a:p>
          </p:txBody>
        </p:sp>
        <p:sp>
          <p:nvSpPr>
            <p:cNvPr id="22" name="Rectangle 21">
              <a:extLst>
                <a:ext uri="{FF2B5EF4-FFF2-40B4-BE49-F238E27FC236}">
                  <a16:creationId xmlns:a16="http://schemas.microsoft.com/office/drawing/2014/main" id="{A92E5EE4-4404-4484-8992-0CF72CA246D4}"/>
                </a:ext>
              </a:extLst>
            </p:cNvPr>
            <p:cNvSpPr/>
            <p:nvPr/>
          </p:nvSpPr>
          <p:spPr>
            <a:xfrm>
              <a:off x="6657347" y="2759676"/>
              <a:ext cx="1596158" cy="276999"/>
            </a:xfrm>
            <a:prstGeom prst="rect">
              <a:avLst/>
            </a:prstGeom>
          </p:spPr>
          <p:txBody>
            <a:bodyPr wrap="square">
              <a:spAutoFit/>
            </a:bodyPr>
            <a:lstStyle/>
            <a:p>
              <a:pPr algn="ctr"/>
              <a:r>
                <a:rPr lang="en-US" sz="1200" dirty="0"/>
                <a:t>Konftel CAM50</a:t>
              </a:r>
            </a:p>
          </p:txBody>
        </p:sp>
        <p:pic>
          <p:nvPicPr>
            <p:cNvPr id="23" name="Image 25">
              <a:extLst>
                <a:ext uri="{FF2B5EF4-FFF2-40B4-BE49-F238E27FC236}">
                  <a16:creationId xmlns:a16="http://schemas.microsoft.com/office/drawing/2014/main" id="{A82487C3-D944-4703-A894-F2E43E26D0A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63847" y="2665885"/>
              <a:ext cx="464580" cy="464580"/>
            </a:xfrm>
            <a:prstGeom prst="rect">
              <a:avLst/>
            </a:prstGeom>
          </p:spPr>
        </p:pic>
        <p:pic>
          <p:nvPicPr>
            <p:cNvPr id="24" name="Image 26">
              <a:extLst>
                <a:ext uri="{FF2B5EF4-FFF2-40B4-BE49-F238E27FC236}">
                  <a16:creationId xmlns:a16="http://schemas.microsoft.com/office/drawing/2014/main" id="{17B30253-9CCC-48BE-88DA-E82C89D737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47120" y="3233218"/>
              <a:ext cx="698035" cy="447843"/>
            </a:xfrm>
            <a:prstGeom prst="rect">
              <a:avLst/>
            </a:prstGeom>
          </p:spPr>
        </p:pic>
      </p:grpSp>
      <p:pic>
        <p:nvPicPr>
          <p:cNvPr id="26" name="Picture 20">
            <a:extLst>
              <a:ext uri="{FF2B5EF4-FFF2-40B4-BE49-F238E27FC236}">
                <a16:creationId xmlns:a16="http://schemas.microsoft.com/office/drawing/2014/main" id="{2504E7AC-6B65-4F3F-8E92-B1BA15A7CAC9}"/>
              </a:ext>
            </a:extLst>
          </p:cNvPr>
          <p:cNvPicPr>
            <a:picLocks noChangeAspect="1"/>
          </p:cNvPicPr>
          <p:nvPr/>
        </p:nvPicPr>
        <p:blipFill>
          <a:blip r:embed="rId7"/>
          <a:stretch>
            <a:fillRect/>
          </a:stretch>
        </p:blipFill>
        <p:spPr>
          <a:xfrm>
            <a:off x="2420383" y="4479184"/>
            <a:ext cx="379659" cy="330033"/>
          </a:xfrm>
          <a:prstGeom prst="rect">
            <a:avLst/>
          </a:prstGeom>
        </p:spPr>
      </p:pic>
      <p:sp>
        <p:nvSpPr>
          <p:cNvPr id="37" name="Text Placeholder 3">
            <a:extLst>
              <a:ext uri="{FF2B5EF4-FFF2-40B4-BE49-F238E27FC236}">
                <a16:creationId xmlns:a16="http://schemas.microsoft.com/office/drawing/2014/main" id="{F047235E-C8E7-4717-8D2D-33FA91AF42C7}"/>
              </a:ext>
            </a:extLst>
          </p:cNvPr>
          <p:cNvSpPr txBox="1">
            <a:spLocks/>
          </p:cNvSpPr>
          <p:nvPr/>
        </p:nvSpPr>
        <p:spPr>
          <a:xfrm>
            <a:off x="622860" y="740121"/>
            <a:ext cx="7378436" cy="303129"/>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8"/>
              </a:buBlip>
              <a:tabLst/>
              <a:defRPr lang="en-US" sz="1400" b="0" i="0" kern="1200">
                <a:solidFill>
                  <a:schemeClr val="tx2">
                    <a:lumMod val="50000"/>
                  </a:schemeClr>
                </a:solidFill>
                <a:latin typeface="+mn-lt"/>
                <a:ea typeface="Montserrat Hairline" charset="0"/>
                <a:cs typeface="Montserrat Hairline" charset="0"/>
              </a:defRPr>
            </a:lvl1pPr>
            <a:lvl2pPr marL="513737" indent="-170849" algn="l" defTabSz="685181" rtl="0" eaLnBrk="1" fontAlgn="base" hangingPunct="1">
              <a:lnSpc>
                <a:spcPct val="100000"/>
              </a:lnSpc>
              <a:spcBef>
                <a:spcPts val="375"/>
              </a:spcBef>
              <a:spcAft>
                <a:spcPct val="0"/>
              </a:spcAft>
              <a:buFontTx/>
              <a:buBlip>
                <a:blip r:embed="rId8"/>
              </a:buBlip>
              <a:defRPr lang="en-US" sz="1100" b="0" i="0" kern="1200">
                <a:solidFill>
                  <a:schemeClr val="tx1"/>
                </a:solidFill>
                <a:latin typeface="Trebuchet MS" panose="020B0703020202090204" pitchFamily="34" charset="0"/>
                <a:ea typeface="Montserrat Hairline" charset="0"/>
                <a:cs typeface="Montserrat Hairline" charset="0"/>
              </a:defRPr>
            </a:lvl2pPr>
            <a:lvl3pPr marL="857219" indent="-171444" algn="l" defTabSz="685181" rtl="0" eaLnBrk="1" fontAlgn="base" hangingPunct="1">
              <a:lnSpc>
                <a:spcPct val="100000"/>
              </a:lnSpc>
              <a:spcBef>
                <a:spcPts val="375"/>
              </a:spcBef>
              <a:spcAft>
                <a:spcPct val="0"/>
              </a:spcAft>
              <a:buFontTx/>
              <a:buBlip>
                <a:blip r:embed="rId8"/>
              </a:buBlip>
              <a:defRPr lang="en-US" sz="900" b="0" i="0" kern="1200">
                <a:solidFill>
                  <a:schemeClr val="tx1"/>
                </a:solidFill>
                <a:latin typeface="Trebuchet MS" panose="020B0703020202090204" pitchFamily="34" charset="0"/>
                <a:ea typeface="Montserrat Hairline" charset="0"/>
                <a:cs typeface="Montserrat Hairline" charset="0"/>
              </a:defRPr>
            </a:lvl3pPr>
            <a:lvl4pPr marL="1200108" indent="-171444" algn="l" defTabSz="685181" rtl="0" eaLnBrk="1" fontAlgn="base" hangingPunct="1">
              <a:lnSpc>
                <a:spcPct val="100000"/>
              </a:lnSpc>
              <a:spcBef>
                <a:spcPts val="375"/>
              </a:spcBef>
              <a:spcAft>
                <a:spcPct val="0"/>
              </a:spcAft>
              <a:buFontTx/>
              <a:buBlip>
                <a:blip r:embed="rId8"/>
              </a:buBlip>
              <a:defRPr lang="en-US" sz="700" b="0" i="0" kern="1200">
                <a:solidFill>
                  <a:schemeClr val="tx1"/>
                </a:solidFill>
                <a:latin typeface="Trebuchet MS" panose="020B0703020202090204" pitchFamily="34"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dirty="0">
                <a:ea typeface="PMingLiU" panose="02020500000000000000" pitchFamily="18" charset="-120"/>
                <a:cs typeface="Calibri" panose="020F0502020204030204" pitchFamily="34" charset="0"/>
              </a:rPr>
              <a:t>Available in the ALE MLE and SMB catalogs from April 2020*:</a:t>
            </a:r>
            <a:endParaRPr lang="en-US" sz="1600" dirty="0"/>
          </a:p>
        </p:txBody>
      </p:sp>
      <p:sp>
        <p:nvSpPr>
          <p:cNvPr id="3" name="TextBox 2">
            <a:extLst>
              <a:ext uri="{FF2B5EF4-FFF2-40B4-BE49-F238E27FC236}">
                <a16:creationId xmlns:a16="http://schemas.microsoft.com/office/drawing/2014/main" id="{57BE64E8-A85D-4E86-9BCD-963EC78EB589}"/>
              </a:ext>
            </a:extLst>
          </p:cNvPr>
          <p:cNvSpPr txBox="1"/>
          <p:nvPr/>
        </p:nvSpPr>
        <p:spPr>
          <a:xfrm>
            <a:off x="622860" y="3459715"/>
            <a:ext cx="3687228" cy="184666"/>
          </a:xfrm>
          <a:prstGeom prst="rect">
            <a:avLst/>
          </a:prstGeom>
          <a:noFill/>
        </p:spPr>
        <p:txBody>
          <a:bodyPr wrap="none" rtlCol="0">
            <a:spAutoFit/>
          </a:bodyPr>
          <a:lstStyle/>
          <a:p>
            <a:r>
              <a:rPr lang="en-US" sz="600" dirty="0">
                <a:solidFill>
                  <a:schemeClr val="tx1">
                    <a:lumMod val="50000"/>
                  </a:schemeClr>
                </a:solidFill>
              </a:rPr>
              <a:t>* Refer to the ALE catalog and Price List documents for country availability and pricing information</a:t>
            </a:r>
          </a:p>
        </p:txBody>
      </p:sp>
    </p:spTree>
    <p:extLst>
      <p:ext uri="{BB962C8B-B14F-4D97-AF65-F5344CB8AC3E}">
        <p14:creationId xmlns:p14="http://schemas.microsoft.com/office/powerpoint/2010/main" val="11886391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EDF02F-FEE3-407D-8B2B-D0E8BAE04E3C}"/>
              </a:ext>
            </a:extLst>
          </p:cNvPr>
          <p:cNvSpPr>
            <a:spLocks noGrp="1"/>
          </p:cNvSpPr>
          <p:nvPr>
            <p:ph type="body" sz="quarter" idx="69"/>
          </p:nvPr>
        </p:nvSpPr>
        <p:spPr/>
        <p:txBody>
          <a:bodyPr/>
          <a:lstStyle/>
          <a:p>
            <a:r>
              <a:rPr lang="en-US" dirty="0"/>
              <a:t>Installation meeting room</a:t>
            </a:r>
          </a:p>
        </p:txBody>
      </p:sp>
      <p:grpSp>
        <p:nvGrpSpPr>
          <p:cNvPr id="3" name="Groupe 3">
            <a:extLst>
              <a:ext uri="{FF2B5EF4-FFF2-40B4-BE49-F238E27FC236}">
                <a16:creationId xmlns:a16="http://schemas.microsoft.com/office/drawing/2014/main" id="{5174AFD0-7CBB-4473-ADB1-901AD2FF948E}"/>
              </a:ext>
            </a:extLst>
          </p:cNvPr>
          <p:cNvGrpSpPr>
            <a:grpSpLocks noChangeAspect="1"/>
          </p:cNvGrpSpPr>
          <p:nvPr/>
        </p:nvGrpSpPr>
        <p:grpSpPr>
          <a:xfrm>
            <a:off x="4858858" y="2076674"/>
            <a:ext cx="1693270" cy="1192846"/>
            <a:chOff x="655810" y="2565159"/>
            <a:chExt cx="2023596" cy="1425548"/>
          </a:xfrm>
        </p:grpSpPr>
        <p:pic>
          <p:nvPicPr>
            <p:cNvPr id="4" name="Image 1">
              <a:extLst>
                <a:ext uri="{FF2B5EF4-FFF2-40B4-BE49-F238E27FC236}">
                  <a16:creationId xmlns:a16="http://schemas.microsoft.com/office/drawing/2014/main" id="{BFB3C1B4-9C9B-4795-A799-2B37D3A40B4B}"/>
                </a:ext>
              </a:extLst>
            </p:cNvPr>
            <p:cNvPicPr>
              <a:picLocks noChangeAspect="1"/>
            </p:cNvPicPr>
            <p:nvPr/>
          </p:nvPicPr>
          <p:blipFill>
            <a:blip r:embed="rId2">
              <a:lum bright="70000" contrast="-70000"/>
            </a:blip>
            <a:stretch>
              <a:fillRect/>
            </a:stretch>
          </p:blipFill>
          <p:spPr>
            <a:xfrm>
              <a:off x="753783" y="2609490"/>
              <a:ext cx="1873718" cy="1050563"/>
            </a:xfrm>
            <a:prstGeom prst="rect">
              <a:avLst/>
            </a:prstGeom>
          </p:spPr>
        </p:pic>
        <p:pic>
          <p:nvPicPr>
            <p:cNvPr id="5" name="Picture 13">
              <a:extLst>
                <a:ext uri="{FF2B5EF4-FFF2-40B4-BE49-F238E27FC236}">
                  <a16:creationId xmlns:a16="http://schemas.microsoft.com/office/drawing/2014/main" id="{5CC3FD74-C6C9-4CC1-B6E4-F0C698B7BD85}"/>
                </a:ext>
              </a:extLst>
            </p:cNvPr>
            <p:cNvPicPr>
              <a:picLocks noChangeAspect="1"/>
            </p:cNvPicPr>
            <p:nvPr/>
          </p:nvPicPr>
          <p:blipFill rotWithShape="1">
            <a:blip r:embed="rId3">
              <a:lum bright="70000" contrast="-70000"/>
            </a:blip>
            <a:srcRect l="16032" r="17469" b="34066"/>
            <a:stretch/>
          </p:blipFill>
          <p:spPr>
            <a:xfrm>
              <a:off x="655810" y="2565159"/>
              <a:ext cx="2023596" cy="1425548"/>
            </a:xfrm>
            <a:prstGeom prst="rect">
              <a:avLst/>
            </a:prstGeom>
          </p:spPr>
        </p:pic>
      </p:grpSp>
      <p:sp>
        <p:nvSpPr>
          <p:cNvPr id="7" name="TextBox 30">
            <a:extLst>
              <a:ext uri="{FF2B5EF4-FFF2-40B4-BE49-F238E27FC236}">
                <a16:creationId xmlns:a16="http://schemas.microsoft.com/office/drawing/2014/main" id="{3DB81E45-86AC-4486-A77C-D8B3E4A20AB8}"/>
              </a:ext>
            </a:extLst>
          </p:cNvPr>
          <p:cNvSpPr txBox="1"/>
          <p:nvPr/>
        </p:nvSpPr>
        <p:spPr>
          <a:xfrm>
            <a:off x="2270075" y="3683119"/>
            <a:ext cx="1458772" cy="276999"/>
          </a:xfrm>
          <a:prstGeom prst="rect">
            <a:avLst/>
          </a:prstGeom>
          <a:noFill/>
        </p:spPr>
        <p:txBody>
          <a:bodyPr wrap="square" rtlCol="0">
            <a:spAutoFit/>
          </a:bodyPr>
          <a:lstStyle/>
          <a:p>
            <a:pPr algn="ctr"/>
            <a:r>
              <a:rPr lang="en-US" sz="1200" b="1" dirty="0"/>
              <a:t>Android TV box</a:t>
            </a:r>
          </a:p>
        </p:txBody>
      </p:sp>
      <p:pic>
        <p:nvPicPr>
          <p:cNvPr id="12" name="Image 26">
            <a:extLst>
              <a:ext uri="{FF2B5EF4-FFF2-40B4-BE49-F238E27FC236}">
                <a16:creationId xmlns:a16="http://schemas.microsoft.com/office/drawing/2014/main" id="{654AF632-497E-45F0-887D-95E52490B41B}"/>
              </a:ext>
            </a:extLst>
          </p:cNvPr>
          <p:cNvPicPr>
            <a:picLocks noChangeAspect="1"/>
          </p:cNvPicPr>
          <p:nvPr/>
        </p:nvPicPr>
        <p:blipFill>
          <a:blip r:embed="rId4">
            <a:duotone>
              <a:schemeClr val="bg2">
                <a:shade val="45000"/>
                <a:satMod val="135000"/>
              </a:schemeClr>
              <a:prstClr val="white"/>
            </a:duotone>
          </a:blip>
          <a:stretch>
            <a:fillRect/>
          </a:stretch>
        </p:blipFill>
        <p:spPr>
          <a:xfrm>
            <a:off x="2622459" y="2393426"/>
            <a:ext cx="660654" cy="963674"/>
          </a:xfrm>
          <a:prstGeom prst="rect">
            <a:avLst/>
          </a:prstGeom>
        </p:spPr>
      </p:pic>
      <p:sp>
        <p:nvSpPr>
          <p:cNvPr id="17" name="TextBox 31">
            <a:extLst>
              <a:ext uri="{FF2B5EF4-FFF2-40B4-BE49-F238E27FC236}">
                <a16:creationId xmlns:a16="http://schemas.microsoft.com/office/drawing/2014/main" id="{4D61347B-018B-4DFA-B6E8-01BD29A81EB4}"/>
              </a:ext>
            </a:extLst>
          </p:cNvPr>
          <p:cNvSpPr txBox="1"/>
          <p:nvPr/>
        </p:nvSpPr>
        <p:spPr>
          <a:xfrm>
            <a:off x="6590676" y="2428970"/>
            <a:ext cx="737702" cy="276999"/>
          </a:xfrm>
          <a:prstGeom prst="rect">
            <a:avLst/>
          </a:prstGeom>
          <a:noFill/>
        </p:spPr>
        <p:txBody>
          <a:bodyPr wrap="none" rtlCol="0">
            <a:spAutoFit/>
          </a:bodyPr>
          <a:lstStyle/>
          <a:p>
            <a:r>
              <a:rPr lang="en-US" sz="1200" b="1" dirty="0"/>
              <a:t>Monitor</a:t>
            </a:r>
          </a:p>
        </p:txBody>
      </p:sp>
      <p:cxnSp>
        <p:nvCxnSpPr>
          <p:cNvPr id="18" name="Connecteur : en angle 30">
            <a:extLst>
              <a:ext uri="{FF2B5EF4-FFF2-40B4-BE49-F238E27FC236}">
                <a16:creationId xmlns:a16="http://schemas.microsoft.com/office/drawing/2014/main" id="{C5D20506-407F-45C0-9163-829AEA718ECB}"/>
              </a:ext>
            </a:extLst>
          </p:cNvPr>
          <p:cNvCxnSpPr>
            <a:cxnSpLocks/>
          </p:cNvCxnSpPr>
          <p:nvPr/>
        </p:nvCxnSpPr>
        <p:spPr>
          <a:xfrm rot="10800000">
            <a:off x="3197803" y="3101619"/>
            <a:ext cx="2253612" cy="455001"/>
          </a:xfrm>
          <a:prstGeom prst="bentConnector3">
            <a:avLst>
              <a:gd name="adj1" fmla="val 50000"/>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eur : en angle 61">
            <a:extLst>
              <a:ext uri="{FF2B5EF4-FFF2-40B4-BE49-F238E27FC236}">
                <a16:creationId xmlns:a16="http://schemas.microsoft.com/office/drawing/2014/main" id="{30F5D0FF-8998-4725-8C83-7FA2F101A96C}"/>
              </a:ext>
            </a:extLst>
          </p:cNvPr>
          <p:cNvCxnSpPr/>
          <p:nvPr/>
        </p:nvCxnSpPr>
        <p:spPr>
          <a:xfrm rot="10800000" flipV="1">
            <a:off x="3201632" y="1684188"/>
            <a:ext cx="2329718" cy="834953"/>
          </a:xfrm>
          <a:prstGeom prst="bentConnector3">
            <a:avLst>
              <a:gd name="adj1" fmla="val 52582"/>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29">
            <a:extLst>
              <a:ext uri="{FF2B5EF4-FFF2-40B4-BE49-F238E27FC236}">
                <a16:creationId xmlns:a16="http://schemas.microsoft.com/office/drawing/2014/main" id="{4175E368-A4A7-4396-8327-C5643F176615}"/>
              </a:ext>
            </a:extLst>
          </p:cNvPr>
          <p:cNvSpPr txBox="1"/>
          <p:nvPr/>
        </p:nvSpPr>
        <p:spPr>
          <a:xfrm>
            <a:off x="3571797" y="2310738"/>
            <a:ext cx="423514" cy="261610"/>
          </a:xfrm>
          <a:prstGeom prst="rect">
            <a:avLst/>
          </a:prstGeom>
          <a:noFill/>
        </p:spPr>
        <p:txBody>
          <a:bodyPr wrap="none" rtlCol="0">
            <a:spAutoFit/>
          </a:bodyPr>
          <a:lstStyle/>
          <a:p>
            <a:r>
              <a:rPr lang="en-US" sz="1050" dirty="0"/>
              <a:t>USB</a:t>
            </a:r>
          </a:p>
        </p:txBody>
      </p:sp>
      <p:sp>
        <p:nvSpPr>
          <p:cNvPr id="21" name="TextBox 29">
            <a:extLst>
              <a:ext uri="{FF2B5EF4-FFF2-40B4-BE49-F238E27FC236}">
                <a16:creationId xmlns:a16="http://schemas.microsoft.com/office/drawing/2014/main" id="{AC4A708A-5E92-4E8E-BBDD-C6DC986F3421}"/>
              </a:ext>
            </a:extLst>
          </p:cNvPr>
          <p:cNvSpPr txBox="1"/>
          <p:nvPr/>
        </p:nvSpPr>
        <p:spPr>
          <a:xfrm>
            <a:off x="3571797" y="2890187"/>
            <a:ext cx="423514" cy="261610"/>
          </a:xfrm>
          <a:prstGeom prst="rect">
            <a:avLst/>
          </a:prstGeom>
          <a:noFill/>
        </p:spPr>
        <p:txBody>
          <a:bodyPr wrap="none" rtlCol="0">
            <a:spAutoFit/>
          </a:bodyPr>
          <a:lstStyle/>
          <a:p>
            <a:r>
              <a:rPr lang="en-US" sz="1050" dirty="0"/>
              <a:t>USB</a:t>
            </a:r>
          </a:p>
        </p:txBody>
      </p:sp>
      <p:pic>
        <p:nvPicPr>
          <p:cNvPr id="23" name="Image 73">
            <a:extLst>
              <a:ext uri="{FF2B5EF4-FFF2-40B4-BE49-F238E27FC236}">
                <a16:creationId xmlns:a16="http://schemas.microsoft.com/office/drawing/2014/main" id="{DEA37927-B202-4D21-AC4A-492461CE281F}"/>
              </a:ext>
            </a:extLst>
          </p:cNvPr>
          <p:cNvPicPr>
            <a:picLocks noChangeAspect="1"/>
          </p:cNvPicPr>
          <p:nvPr/>
        </p:nvPicPr>
        <p:blipFill>
          <a:blip r:embed="rId5">
            <a:duotone>
              <a:schemeClr val="bg2">
                <a:shade val="45000"/>
                <a:satMod val="135000"/>
              </a:schemeClr>
              <a:prstClr val="white"/>
            </a:duotone>
          </a:blip>
          <a:stretch>
            <a:fillRect/>
          </a:stretch>
        </p:blipFill>
        <p:spPr>
          <a:xfrm rot="16200000">
            <a:off x="2877656" y="2857100"/>
            <a:ext cx="277568" cy="1372562"/>
          </a:xfrm>
          <a:prstGeom prst="rect">
            <a:avLst/>
          </a:prstGeom>
        </p:spPr>
      </p:pic>
      <p:pic>
        <p:nvPicPr>
          <p:cNvPr id="24" name="Image 75">
            <a:extLst>
              <a:ext uri="{FF2B5EF4-FFF2-40B4-BE49-F238E27FC236}">
                <a16:creationId xmlns:a16="http://schemas.microsoft.com/office/drawing/2014/main" id="{EF4801B7-E33E-4A0A-BA30-66C90F2CAF56}"/>
              </a:ext>
            </a:extLst>
          </p:cNvPr>
          <p:cNvPicPr>
            <a:picLocks noChangeAspect="1"/>
          </p:cNvPicPr>
          <p:nvPr/>
        </p:nvPicPr>
        <p:blipFill>
          <a:blip r:embed="rId6"/>
          <a:stretch>
            <a:fillRect/>
          </a:stretch>
        </p:blipFill>
        <p:spPr>
          <a:xfrm rot="16200000">
            <a:off x="3313699" y="2608139"/>
            <a:ext cx="295985" cy="413492"/>
          </a:xfrm>
          <a:prstGeom prst="rect">
            <a:avLst/>
          </a:prstGeom>
        </p:spPr>
      </p:pic>
      <p:cxnSp>
        <p:nvCxnSpPr>
          <p:cNvPr id="25" name="Connecteur droit 77">
            <a:extLst>
              <a:ext uri="{FF2B5EF4-FFF2-40B4-BE49-F238E27FC236}">
                <a16:creationId xmlns:a16="http://schemas.microsoft.com/office/drawing/2014/main" id="{D3EB9047-8132-4174-B240-751F297B7E64}"/>
              </a:ext>
            </a:extLst>
          </p:cNvPr>
          <p:cNvCxnSpPr/>
          <p:nvPr/>
        </p:nvCxnSpPr>
        <p:spPr>
          <a:xfrm>
            <a:off x="3594918" y="2814885"/>
            <a:ext cx="130673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Connecteur : en angle 30">
            <a:extLst>
              <a:ext uri="{FF2B5EF4-FFF2-40B4-BE49-F238E27FC236}">
                <a16:creationId xmlns:a16="http://schemas.microsoft.com/office/drawing/2014/main" id="{E18BA64F-F49F-464C-8C03-055CBBC28AF6}"/>
              </a:ext>
            </a:extLst>
          </p:cNvPr>
          <p:cNvCxnSpPr>
            <a:cxnSpLocks/>
          </p:cNvCxnSpPr>
          <p:nvPr/>
        </p:nvCxnSpPr>
        <p:spPr>
          <a:xfrm rot="10800000">
            <a:off x="3189433" y="3266926"/>
            <a:ext cx="1818928" cy="645928"/>
          </a:xfrm>
          <a:prstGeom prst="bentConnector3">
            <a:avLst>
              <a:gd name="adj1" fmla="val 50000"/>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29">
            <a:extLst>
              <a:ext uri="{FF2B5EF4-FFF2-40B4-BE49-F238E27FC236}">
                <a16:creationId xmlns:a16="http://schemas.microsoft.com/office/drawing/2014/main" id="{E95ED131-3987-4DF3-9F86-E2E2685770DA}"/>
              </a:ext>
            </a:extLst>
          </p:cNvPr>
          <p:cNvSpPr txBox="1"/>
          <p:nvPr/>
        </p:nvSpPr>
        <p:spPr>
          <a:xfrm>
            <a:off x="5007738" y="3782050"/>
            <a:ext cx="420308" cy="253916"/>
          </a:xfrm>
          <a:prstGeom prst="rect">
            <a:avLst/>
          </a:prstGeom>
          <a:noFill/>
        </p:spPr>
        <p:txBody>
          <a:bodyPr wrap="none" rtlCol="0">
            <a:spAutoFit/>
          </a:bodyPr>
          <a:lstStyle/>
          <a:p>
            <a:r>
              <a:rPr lang="en-US" sz="1050" dirty="0"/>
              <a:t>LAN</a:t>
            </a:r>
          </a:p>
        </p:txBody>
      </p:sp>
      <p:sp>
        <p:nvSpPr>
          <p:cNvPr id="35" name="Rectangle 34">
            <a:extLst>
              <a:ext uri="{FF2B5EF4-FFF2-40B4-BE49-F238E27FC236}">
                <a16:creationId xmlns:a16="http://schemas.microsoft.com/office/drawing/2014/main" id="{8D75259C-6062-4D10-B3C1-8FEE81C603B8}"/>
              </a:ext>
            </a:extLst>
          </p:cNvPr>
          <p:cNvSpPr/>
          <p:nvPr/>
        </p:nvSpPr>
        <p:spPr>
          <a:xfrm>
            <a:off x="6015455" y="1478611"/>
            <a:ext cx="1596158" cy="276999"/>
          </a:xfrm>
          <a:prstGeom prst="rect">
            <a:avLst/>
          </a:prstGeom>
        </p:spPr>
        <p:txBody>
          <a:bodyPr wrap="square">
            <a:spAutoFit/>
          </a:bodyPr>
          <a:lstStyle/>
          <a:p>
            <a:r>
              <a:rPr lang="en-US" sz="1200" b="1" dirty="0"/>
              <a:t>Camera</a:t>
            </a:r>
          </a:p>
        </p:txBody>
      </p:sp>
      <p:sp>
        <p:nvSpPr>
          <p:cNvPr id="37" name="Rectangle 36">
            <a:extLst>
              <a:ext uri="{FF2B5EF4-FFF2-40B4-BE49-F238E27FC236}">
                <a16:creationId xmlns:a16="http://schemas.microsoft.com/office/drawing/2014/main" id="{E800BE7C-B69E-431C-B88D-EC357B6C6808}"/>
              </a:ext>
            </a:extLst>
          </p:cNvPr>
          <p:cNvSpPr/>
          <p:nvPr/>
        </p:nvSpPr>
        <p:spPr>
          <a:xfrm>
            <a:off x="6102464" y="3446055"/>
            <a:ext cx="2359200" cy="276999"/>
          </a:xfrm>
          <a:prstGeom prst="rect">
            <a:avLst/>
          </a:prstGeom>
        </p:spPr>
        <p:txBody>
          <a:bodyPr wrap="square">
            <a:spAutoFit/>
          </a:bodyPr>
          <a:lstStyle/>
          <a:p>
            <a:r>
              <a:rPr lang="en-US" sz="1200" b="1" dirty="0"/>
              <a:t>Speakerphone</a:t>
            </a:r>
          </a:p>
        </p:txBody>
      </p:sp>
      <p:sp>
        <p:nvSpPr>
          <p:cNvPr id="22" name="Freeform 81">
            <a:extLst>
              <a:ext uri="{FF2B5EF4-FFF2-40B4-BE49-F238E27FC236}">
                <a16:creationId xmlns:a16="http://schemas.microsoft.com/office/drawing/2014/main" id="{CCCD2834-54C0-41ED-937C-31DCDDD96A15}"/>
              </a:ext>
            </a:extLst>
          </p:cNvPr>
          <p:cNvSpPr>
            <a:spLocks noEditPoints="1"/>
          </p:cNvSpPr>
          <p:nvPr/>
        </p:nvSpPr>
        <p:spPr bwMode="auto">
          <a:xfrm>
            <a:off x="5623083" y="1451332"/>
            <a:ext cx="300639" cy="385758"/>
          </a:xfrm>
          <a:custGeom>
            <a:avLst/>
            <a:gdLst>
              <a:gd name="T0" fmla="*/ 362310836 w 404"/>
              <a:gd name="T1" fmla="*/ 419065820 h 565"/>
              <a:gd name="T2" fmla="*/ 239448003 w 404"/>
              <a:gd name="T3" fmla="*/ 373881482 h 565"/>
              <a:gd name="T4" fmla="*/ 239448003 w 404"/>
              <a:gd name="T5" fmla="*/ 332240053 h 565"/>
              <a:gd name="T6" fmla="*/ 353342746 w 404"/>
              <a:gd name="T7" fmla="*/ 171879138 h 565"/>
              <a:gd name="T8" fmla="*/ 179361800 w 404"/>
              <a:gd name="T9" fmla="*/ 0 h 565"/>
              <a:gd name="T10" fmla="*/ 84300046 w 404"/>
              <a:gd name="T11" fmla="*/ 28350810 h 565"/>
              <a:gd name="T12" fmla="*/ 112101125 w 404"/>
              <a:gd name="T13" fmla="*/ 79738065 h 565"/>
              <a:gd name="T14" fmla="*/ 49324495 w 404"/>
              <a:gd name="T15" fmla="*/ 141755932 h 565"/>
              <a:gd name="T16" fmla="*/ 11658517 w 404"/>
              <a:gd name="T17" fmla="*/ 129351982 h 565"/>
              <a:gd name="T18" fmla="*/ 6277663 w 404"/>
              <a:gd name="T19" fmla="*/ 171879138 h 565"/>
              <a:gd name="T20" fmla="*/ 125553260 w 404"/>
              <a:gd name="T21" fmla="*/ 334898177 h 565"/>
              <a:gd name="T22" fmla="*/ 125553260 w 404"/>
              <a:gd name="T23" fmla="*/ 372994813 h 565"/>
              <a:gd name="T24" fmla="*/ 0 w 404"/>
              <a:gd name="T25" fmla="*/ 419065820 h 565"/>
              <a:gd name="T26" fmla="*/ 1793618 w 404"/>
              <a:gd name="T27" fmla="*/ 426153523 h 565"/>
              <a:gd name="T28" fmla="*/ 0 w 404"/>
              <a:gd name="T29" fmla="*/ 435013621 h 565"/>
              <a:gd name="T30" fmla="*/ 181155418 w 404"/>
              <a:gd name="T31" fmla="*/ 500575340 h 565"/>
              <a:gd name="T32" fmla="*/ 362310836 w 404"/>
              <a:gd name="T33" fmla="*/ 435013621 h 565"/>
              <a:gd name="T34" fmla="*/ 360517218 w 404"/>
              <a:gd name="T35" fmla="*/ 426153523 h 565"/>
              <a:gd name="T36" fmla="*/ 362310836 w 404"/>
              <a:gd name="T37" fmla="*/ 419065820 h 565"/>
              <a:gd name="T38" fmla="*/ 48427686 w 404"/>
              <a:gd name="T39" fmla="*/ 101886899 h 565"/>
              <a:gd name="T40" fmla="*/ 73538338 w 404"/>
              <a:gd name="T41" fmla="*/ 77965668 h 565"/>
              <a:gd name="T42" fmla="*/ 48427686 w 404"/>
              <a:gd name="T43" fmla="*/ 53158710 h 565"/>
              <a:gd name="T44" fmla="*/ 24213843 w 404"/>
              <a:gd name="T45" fmla="*/ 77965668 h 565"/>
              <a:gd name="T46" fmla="*/ 48427686 w 404"/>
              <a:gd name="T47" fmla="*/ 101886899 h 565"/>
              <a:gd name="T48" fmla="*/ 243035239 w 404"/>
              <a:gd name="T49" fmla="*/ 177194444 h 565"/>
              <a:gd name="T50" fmla="*/ 181155418 w 404"/>
              <a:gd name="T51" fmla="*/ 238326584 h 565"/>
              <a:gd name="T52" fmla="*/ 118378788 w 404"/>
              <a:gd name="T53" fmla="*/ 177194444 h 565"/>
              <a:gd name="T54" fmla="*/ 181155418 w 404"/>
              <a:gd name="T55" fmla="*/ 116062304 h 565"/>
              <a:gd name="T56" fmla="*/ 243035239 w 404"/>
              <a:gd name="T57" fmla="*/ 177194444 h 5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4"/>
              <a:gd name="T88" fmla="*/ 0 h 565"/>
              <a:gd name="T89" fmla="*/ 404 w 404"/>
              <a:gd name="T90" fmla="*/ 565 h 5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4" h="565">
                <a:moveTo>
                  <a:pt x="404" y="473"/>
                </a:moveTo>
                <a:cubicBezTo>
                  <a:pt x="404" y="449"/>
                  <a:pt x="347" y="429"/>
                  <a:pt x="267" y="422"/>
                </a:cubicBezTo>
                <a:cubicBezTo>
                  <a:pt x="267" y="375"/>
                  <a:pt x="267" y="375"/>
                  <a:pt x="267" y="375"/>
                </a:cubicBezTo>
                <a:cubicBezTo>
                  <a:pt x="341" y="348"/>
                  <a:pt x="394" y="277"/>
                  <a:pt x="394" y="194"/>
                </a:cubicBezTo>
                <a:cubicBezTo>
                  <a:pt x="394" y="87"/>
                  <a:pt x="307" y="0"/>
                  <a:pt x="200" y="0"/>
                </a:cubicBezTo>
                <a:cubicBezTo>
                  <a:pt x="161" y="0"/>
                  <a:pt x="125" y="12"/>
                  <a:pt x="94" y="32"/>
                </a:cubicBezTo>
                <a:cubicBezTo>
                  <a:pt x="112" y="45"/>
                  <a:pt x="125" y="66"/>
                  <a:pt x="125" y="90"/>
                </a:cubicBezTo>
                <a:cubicBezTo>
                  <a:pt x="125" y="129"/>
                  <a:pt x="93" y="160"/>
                  <a:pt x="55" y="160"/>
                </a:cubicBezTo>
                <a:cubicBezTo>
                  <a:pt x="39" y="160"/>
                  <a:pt x="25" y="155"/>
                  <a:pt x="13" y="146"/>
                </a:cubicBezTo>
                <a:cubicBezTo>
                  <a:pt x="9" y="161"/>
                  <a:pt x="7" y="177"/>
                  <a:pt x="7" y="194"/>
                </a:cubicBezTo>
                <a:cubicBezTo>
                  <a:pt x="7" y="279"/>
                  <a:pt x="63" y="352"/>
                  <a:pt x="140" y="378"/>
                </a:cubicBezTo>
                <a:cubicBezTo>
                  <a:pt x="140" y="421"/>
                  <a:pt x="140" y="421"/>
                  <a:pt x="140" y="421"/>
                </a:cubicBezTo>
                <a:cubicBezTo>
                  <a:pt x="59" y="428"/>
                  <a:pt x="0" y="449"/>
                  <a:pt x="0" y="473"/>
                </a:cubicBezTo>
                <a:cubicBezTo>
                  <a:pt x="0" y="476"/>
                  <a:pt x="1" y="478"/>
                  <a:pt x="2" y="481"/>
                </a:cubicBezTo>
                <a:cubicBezTo>
                  <a:pt x="1" y="484"/>
                  <a:pt x="0" y="488"/>
                  <a:pt x="0" y="491"/>
                </a:cubicBezTo>
                <a:cubicBezTo>
                  <a:pt x="0" y="532"/>
                  <a:pt x="91" y="565"/>
                  <a:pt x="202" y="565"/>
                </a:cubicBezTo>
                <a:cubicBezTo>
                  <a:pt x="313" y="565"/>
                  <a:pt x="404" y="532"/>
                  <a:pt x="404" y="491"/>
                </a:cubicBezTo>
                <a:cubicBezTo>
                  <a:pt x="404" y="488"/>
                  <a:pt x="403" y="484"/>
                  <a:pt x="402" y="481"/>
                </a:cubicBezTo>
                <a:cubicBezTo>
                  <a:pt x="403" y="478"/>
                  <a:pt x="404" y="476"/>
                  <a:pt x="404" y="473"/>
                </a:cubicBezTo>
                <a:close/>
                <a:moveTo>
                  <a:pt x="54" y="115"/>
                </a:moveTo>
                <a:cubicBezTo>
                  <a:pt x="70" y="115"/>
                  <a:pt x="82" y="103"/>
                  <a:pt x="82" y="88"/>
                </a:cubicBezTo>
                <a:cubicBezTo>
                  <a:pt x="82" y="72"/>
                  <a:pt x="70" y="60"/>
                  <a:pt x="54" y="60"/>
                </a:cubicBezTo>
                <a:cubicBezTo>
                  <a:pt x="39" y="60"/>
                  <a:pt x="27" y="72"/>
                  <a:pt x="27" y="88"/>
                </a:cubicBezTo>
                <a:cubicBezTo>
                  <a:pt x="27" y="103"/>
                  <a:pt x="39" y="115"/>
                  <a:pt x="54" y="115"/>
                </a:cubicBezTo>
                <a:close/>
                <a:moveTo>
                  <a:pt x="271" y="200"/>
                </a:moveTo>
                <a:cubicBezTo>
                  <a:pt x="271" y="238"/>
                  <a:pt x="240" y="269"/>
                  <a:pt x="202" y="269"/>
                </a:cubicBezTo>
                <a:cubicBezTo>
                  <a:pt x="163" y="269"/>
                  <a:pt x="132" y="238"/>
                  <a:pt x="132" y="200"/>
                </a:cubicBezTo>
                <a:cubicBezTo>
                  <a:pt x="132" y="162"/>
                  <a:pt x="163" y="131"/>
                  <a:pt x="202" y="131"/>
                </a:cubicBezTo>
                <a:cubicBezTo>
                  <a:pt x="240" y="131"/>
                  <a:pt x="271" y="162"/>
                  <a:pt x="271" y="200"/>
                </a:cubicBezTo>
                <a:close/>
              </a:path>
            </a:pathLst>
          </a:custGeom>
          <a:solidFill>
            <a:schemeClr val="accent1"/>
          </a:solidFill>
          <a:ln w="9525">
            <a:noFill/>
            <a:round/>
            <a:headEnd/>
            <a:tailEnd/>
          </a:ln>
        </p:spPr>
        <p:txBody>
          <a:bodyPr/>
          <a:lstStyle/>
          <a:p>
            <a:endParaRPr lang="en-US">
              <a:latin typeface="+mn-lt"/>
            </a:endParaRPr>
          </a:p>
        </p:txBody>
      </p:sp>
      <p:sp>
        <p:nvSpPr>
          <p:cNvPr id="26" name="Freeform 75">
            <a:extLst>
              <a:ext uri="{FF2B5EF4-FFF2-40B4-BE49-F238E27FC236}">
                <a16:creationId xmlns:a16="http://schemas.microsoft.com/office/drawing/2014/main" id="{463E5771-AF9F-4615-A2E5-523C457AAA32}"/>
              </a:ext>
            </a:extLst>
          </p:cNvPr>
          <p:cNvSpPr>
            <a:spLocks noEditPoints="1"/>
          </p:cNvSpPr>
          <p:nvPr/>
        </p:nvSpPr>
        <p:spPr bwMode="auto">
          <a:xfrm>
            <a:off x="5466037" y="3347493"/>
            <a:ext cx="598436" cy="474125"/>
          </a:xfrm>
          <a:custGeom>
            <a:avLst/>
            <a:gdLst>
              <a:gd name="T0" fmla="*/ 169259066 w 656"/>
              <a:gd name="T1" fmla="*/ 120955240 h 505"/>
              <a:gd name="T2" fmla="*/ 193185830 w 656"/>
              <a:gd name="T3" fmla="*/ 96942815 h 505"/>
              <a:gd name="T4" fmla="*/ 169259066 w 656"/>
              <a:gd name="T5" fmla="*/ 72929447 h 505"/>
              <a:gd name="T6" fmla="*/ 145333243 w 656"/>
              <a:gd name="T7" fmla="*/ 96942815 h 505"/>
              <a:gd name="T8" fmla="*/ 169259066 w 656"/>
              <a:gd name="T9" fmla="*/ 120955240 h 505"/>
              <a:gd name="T10" fmla="*/ 554745899 w 656"/>
              <a:gd name="T11" fmla="*/ 218787370 h 505"/>
              <a:gd name="T12" fmla="*/ 330543799 w 656"/>
              <a:gd name="T13" fmla="*/ 31127896 h 505"/>
              <a:gd name="T14" fmla="*/ 231291488 w 656"/>
              <a:gd name="T15" fmla="*/ 34686095 h 505"/>
              <a:gd name="T16" fmla="*/ 213568342 w 656"/>
              <a:gd name="T17" fmla="*/ 50694693 h 505"/>
              <a:gd name="T18" fmla="*/ 232178257 w 656"/>
              <a:gd name="T19" fmla="*/ 96052558 h 505"/>
              <a:gd name="T20" fmla="*/ 169259066 w 656"/>
              <a:gd name="T21" fmla="*/ 160087921 h 505"/>
              <a:gd name="T22" fmla="*/ 121406449 w 656"/>
              <a:gd name="T23" fmla="*/ 136964810 h 505"/>
              <a:gd name="T24" fmla="*/ 26585197 w 656"/>
              <a:gd name="T25" fmla="*/ 224123255 h 505"/>
              <a:gd name="T26" fmla="*/ 3544254 w 656"/>
              <a:gd name="T27" fmla="*/ 265035536 h 505"/>
              <a:gd name="T28" fmla="*/ 67349301 w 656"/>
              <a:gd name="T29" fmla="*/ 288158647 h 505"/>
              <a:gd name="T30" fmla="*/ 301299243 w 656"/>
              <a:gd name="T31" fmla="*/ 225013512 h 505"/>
              <a:gd name="T32" fmla="*/ 536135984 w 656"/>
              <a:gd name="T33" fmla="*/ 290827533 h 505"/>
              <a:gd name="T34" fmla="*/ 579558491 w 656"/>
              <a:gd name="T35" fmla="*/ 263256908 h 505"/>
              <a:gd name="T36" fmla="*/ 554745899 w 656"/>
              <a:gd name="T37" fmla="*/ 218787370 h 505"/>
              <a:gd name="T38" fmla="*/ 134698602 w 656"/>
              <a:gd name="T39" fmla="*/ 294384789 h 505"/>
              <a:gd name="T40" fmla="*/ 295096566 w 656"/>
              <a:gd name="T41" fmla="*/ 449136767 h 505"/>
              <a:gd name="T42" fmla="*/ 456380299 w 656"/>
              <a:gd name="T43" fmla="*/ 291716847 h 505"/>
              <a:gd name="T44" fmla="*/ 302186012 w 656"/>
              <a:gd name="T45" fmla="*/ 260588023 h 505"/>
              <a:gd name="T46" fmla="*/ 134698602 w 656"/>
              <a:gd name="T47" fmla="*/ 294384789 h 5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56"/>
              <a:gd name="T73" fmla="*/ 0 h 505"/>
              <a:gd name="T74" fmla="*/ 656 w 656"/>
              <a:gd name="T75" fmla="*/ 505 h 5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56" h="505">
                <a:moveTo>
                  <a:pt x="191" y="136"/>
                </a:moveTo>
                <a:cubicBezTo>
                  <a:pt x="206" y="136"/>
                  <a:pt x="218" y="124"/>
                  <a:pt x="218" y="109"/>
                </a:cubicBezTo>
                <a:cubicBezTo>
                  <a:pt x="218" y="94"/>
                  <a:pt x="206" y="82"/>
                  <a:pt x="191" y="82"/>
                </a:cubicBezTo>
                <a:cubicBezTo>
                  <a:pt x="176" y="82"/>
                  <a:pt x="164" y="94"/>
                  <a:pt x="164" y="109"/>
                </a:cubicBezTo>
                <a:cubicBezTo>
                  <a:pt x="164" y="124"/>
                  <a:pt x="176" y="136"/>
                  <a:pt x="191" y="136"/>
                </a:cubicBezTo>
                <a:close/>
                <a:moveTo>
                  <a:pt x="626" y="246"/>
                </a:moveTo>
                <a:cubicBezTo>
                  <a:pt x="613" y="231"/>
                  <a:pt x="436" y="81"/>
                  <a:pt x="373" y="35"/>
                </a:cubicBezTo>
                <a:cubicBezTo>
                  <a:pt x="326" y="0"/>
                  <a:pt x="296" y="6"/>
                  <a:pt x="261" y="39"/>
                </a:cubicBezTo>
                <a:cubicBezTo>
                  <a:pt x="259" y="41"/>
                  <a:pt x="252" y="48"/>
                  <a:pt x="241" y="57"/>
                </a:cubicBezTo>
                <a:cubicBezTo>
                  <a:pt x="254" y="70"/>
                  <a:pt x="262" y="88"/>
                  <a:pt x="262" y="108"/>
                </a:cubicBezTo>
                <a:cubicBezTo>
                  <a:pt x="262" y="148"/>
                  <a:pt x="230" y="180"/>
                  <a:pt x="191" y="180"/>
                </a:cubicBezTo>
                <a:cubicBezTo>
                  <a:pt x="169" y="180"/>
                  <a:pt x="150" y="170"/>
                  <a:pt x="137" y="154"/>
                </a:cubicBezTo>
                <a:cubicBezTo>
                  <a:pt x="82" y="204"/>
                  <a:pt x="30" y="252"/>
                  <a:pt x="30" y="252"/>
                </a:cubicBezTo>
                <a:cubicBezTo>
                  <a:pt x="4" y="281"/>
                  <a:pt x="4" y="298"/>
                  <a:pt x="4" y="298"/>
                </a:cubicBezTo>
                <a:cubicBezTo>
                  <a:pt x="0" y="348"/>
                  <a:pt x="62" y="332"/>
                  <a:pt x="76" y="324"/>
                </a:cubicBezTo>
                <a:cubicBezTo>
                  <a:pt x="90" y="317"/>
                  <a:pt x="226" y="251"/>
                  <a:pt x="340" y="253"/>
                </a:cubicBezTo>
                <a:cubicBezTo>
                  <a:pt x="455" y="256"/>
                  <a:pt x="576" y="311"/>
                  <a:pt x="605" y="327"/>
                </a:cubicBezTo>
                <a:cubicBezTo>
                  <a:pt x="633" y="343"/>
                  <a:pt x="656" y="314"/>
                  <a:pt x="654" y="296"/>
                </a:cubicBezTo>
                <a:cubicBezTo>
                  <a:pt x="653" y="277"/>
                  <a:pt x="638" y="261"/>
                  <a:pt x="626" y="246"/>
                </a:cubicBezTo>
                <a:close/>
                <a:moveTo>
                  <a:pt x="152" y="331"/>
                </a:moveTo>
                <a:cubicBezTo>
                  <a:pt x="156" y="428"/>
                  <a:pt x="236" y="505"/>
                  <a:pt x="333" y="505"/>
                </a:cubicBezTo>
                <a:cubicBezTo>
                  <a:pt x="432" y="505"/>
                  <a:pt x="512" y="427"/>
                  <a:pt x="515" y="328"/>
                </a:cubicBezTo>
                <a:cubicBezTo>
                  <a:pt x="468" y="311"/>
                  <a:pt x="406" y="294"/>
                  <a:pt x="341" y="293"/>
                </a:cubicBezTo>
                <a:cubicBezTo>
                  <a:pt x="276" y="291"/>
                  <a:pt x="205" y="312"/>
                  <a:pt x="152" y="331"/>
                </a:cubicBezTo>
                <a:close/>
              </a:path>
            </a:pathLst>
          </a:custGeom>
          <a:solidFill>
            <a:schemeClr val="accent1"/>
          </a:solidFill>
          <a:ln w="9525">
            <a:noFill/>
            <a:round/>
            <a:headEnd/>
            <a:tailEnd/>
          </a:ln>
        </p:spPr>
        <p:txBody>
          <a:bodyPr/>
          <a:lstStyle/>
          <a:p>
            <a:endParaRPr lang="en-US"/>
          </a:p>
        </p:txBody>
      </p:sp>
    </p:spTree>
    <p:extLst>
      <p:ext uri="{BB962C8B-B14F-4D97-AF65-F5344CB8AC3E}">
        <p14:creationId xmlns:p14="http://schemas.microsoft.com/office/powerpoint/2010/main" val="2996060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EDF02F-FEE3-407D-8B2B-D0E8BAE04E3C}"/>
              </a:ext>
            </a:extLst>
          </p:cNvPr>
          <p:cNvSpPr>
            <a:spLocks noGrp="1"/>
          </p:cNvSpPr>
          <p:nvPr>
            <p:ph type="body" sz="quarter" idx="69"/>
          </p:nvPr>
        </p:nvSpPr>
        <p:spPr/>
        <p:txBody>
          <a:bodyPr/>
          <a:lstStyle/>
          <a:p>
            <a:r>
              <a:rPr lang="en-US" dirty="0"/>
              <a:t>RAINBOW HUDDLE ROOM KIT</a:t>
            </a:r>
          </a:p>
        </p:txBody>
      </p:sp>
      <p:grpSp>
        <p:nvGrpSpPr>
          <p:cNvPr id="3" name="Groupe 3">
            <a:extLst>
              <a:ext uri="{FF2B5EF4-FFF2-40B4-BE49-F238E27FC236}">
                <a16:creationId xmlns:a16="http://schemas.microsoft.com/office/drawing/2014/main" id="{5174AFD0-7CBB-4473-ADB1-901AD2FF948E}"/>
              </a:ext>
            </a:extLst>
          </p:cNvPr>
          <p:cNvGrpSpPr>
            <a:grpSpLocks noChangeAspect="1"/>
          </p:cNvGrpSpPr>
          <p:nvPr/>
        </p:nvGrpSpPr>
        <p:grpSpPr>
          <a:xfrm>
            <a:off x="4858858" y="2076674"/>
            <a:ext cx="1693270" cy="1192846"/>
            <a:chOff x="655810" y="2565159"/>
            <a:chExt cx="2023596" cy="1425548"/>
          </a:xfrm>
        </p:grpSpPr>
        <p:pic>
          <p:nvPicPr>
            <p:cNvPr id="4" name="Image 1">
              <a:extLst>
                <a:ext uri="{FF2B5EF4-FFF2-40B4-BE49-F238E27FC236}">
                  <a16:creationId xmlns:a16="http://schemas.microsoft.com/office/drawing/2014/main" id="{BFB3C1B4-9C9B-4795-A799-2B37D3A40B4B}"/>
                </a:ext>
              </a:extLst>
            </p:cNvPr>
            <p:cNvPicPr>
              <a:picLocks noChangeAspect="1"/>
            </p:cNvPicPr>
            <p:nvPr/>
          </p:nvPicPr>
          <p:blipFill>
            <a:blip r:embed="rId2">
              <a:lum bright="70000" contrast="-70000"/>
            </a:blip>
            <a:stretch>
              <a:fillRect/>
            </a:stretch>
          </p:blipFill>
          <p:spPr>
            <a:xfrm>
              <a:off x="753783" y="2609490"/>
              <a:ext cx="1873718" cy="1050563"/>
            </a:xfrm>
            <a:prstGeom prst="rect">
              <a:avLst/>
            </a:prstGeom>
          </p:spPr>
        </p:pic>
        <p:pic>
          <p:nvPicPr>
            <p:cNvPr id="5" name="Picture 13">
              <a:extLst>
                <a:ext uri="{FF2B5EF4-FFF2-40B4-BE49-F238E27FC236}">
                  <a16:creationId xmlns:a16="http://schemas.microsoft.com/office/drawing/2014/main" id="{5CC3FD74-C6C9-4CC1-B6E4-F0C698B7BD85}"/>
                </a:ext>
              </a:extLst>
            </p:cNvPr>
            <p:cNvPicPr>
              <a:picLocks noChangeAspect="1"/>
            </p:cNvPicPr>
            <p:nvPr/>
          </p:nvPicPr>
          <p:blipFill rotWithShape="1">
            <a:blip r:embed="rId3">
              <a:lum bright="70000" contrast="-70000"/>
            </a:blip>
            <a:srcRect l="16032" r="17469" b="34066"/>
            <a:stretch/>
          </p:blipFill>
          <p:spPr>
            <a:xfrm>
              <a:off x="655810" y="2565159"/>
              <a:ext cx="2023596" cy="1425548"/>
            </a:xfrm>
            <a:prstGeom prst="rect">
              <a:avLst/>
            </a:prstGeom>
          </p:spPr>
        </p:pic>
      </p:grpSp>
      <p:sp>
        <p:nvSpPr>
          <p:cNvPr id="7" name="TextBox 30">
            <a:extLst>
              <a:ext uri="{FF2B5EF4-FFF2-40B4-BE49-F238E27FC236}">
                <a16:creationId xmlns:a16="http://schemas.microsoft.com/office/drawing/2014/main" id="{3DB81E45-86AC-4486-A77C-D8B3E4A20AB8}"/>
              </a:ext>
            </a:extLst>
          </p:cNvPr>
          <p:cNvSpPr txBox="1"/>
          <p:nvPr/>
        </p:nvSpPr>
        <p:spPr>
          <a:xfrm>
            <a:off x="2270075" y="3683119"/>
            <a:ext cx="1458772" cy="276999"/>
          </a:xfrm>
          <a:prstGeom prst="rect">
            <a:avLst/>
          </a:prstGeom>
          <a:noFill/>
        </p:spPr>
        <p:txBody>
          <a:bodyPr wrap="square" rtlCol="0">
            <a:spAutoFit/>
          </a:bodyPr>
          <a:lstStyle/>
          <a:p>
            <a:pPr algn="ctr"/>
            <a:r>
              <a:rPr lang="en-US" sz="1200" b="1" dirty="0"/>
              <a:t>Android TV box</a:t>
            </a:r>
          </a:p>
        </p:txBody>
      </p:sp>
      <p:pic>
        <p:nvPicPr>
          <p:cNvPr id="12" name="Image 26">
            <a:extLst>
              <a:ext uri="{FF2B5EF4-FFF2-40B4-BE49-F238E27FC236}">
                <a16:creationId xmlns:a16="http://schemas.microsoft.com/office/drawing/2014/main" id="{654AF632-497E-45F0-887D-95E52490B41B}"/>
              </a:ext>
            </a:extLst>
          </p:cNvPr>
          <p:cNvPicPr>
            <a:picLocks noChangeAspect="1"/>
          </p:cNvPicPr>
          <p:nvPr/>
        </p:nvPicPr>
        <p:blipFill>
          <a:blip r:embed="rId4">
            <a:duotone>
              <a:schemeClr val="bg2">
                <a:shade val="45000"/>
                <a:satMod val="135000"/>
              </a:schemeClr>
              <a:prstClr val="white"/>
            </a:duotone>
          </a:blip>
          <a:stretch>
            <a:fillRect/>
          </a:stretch>
        </p:blipFill>
        <p:spPr>
          <a:xfrm>
            <a:off x="2622459" y="2393426"/>
            <a:ext cx="660654" cy="963674"/>
          </a:xfrm>
          <a:prstGeom prst="rect">
            <a:avLst/>
          </a:prstGeom>
        </p:spPr>
      </p:pic>
      <p:sp>
        <p:nvSpPr>
          <p:cNvPr id="17" name="TextBox 31">
            <a:extLst>
              <a:ext uri="{FF2B5EF4-FFF2-40B4-BE49-F238E27FC236}">
                <a16:creationId xmlns:a16="http://schemas.microsoft.com/office/drawing/2014/main" id="{4D61347B-018B-4DFA-B6E8-01BD29A81EB4}"/>
              </a:ext>
            </a:extLst>
          </p:cNvPr>
          <p:cNvSpPr txBox="1"/>
          <p:nvPr/>
        </p:nvSpPr>
        <p:spPr>
          <a:xfrm>
            <a:off x="6496868" y="2121947"/>
            <a:ext cx="707245" cy="276999"/>
          </a:xfrm>
          <a:prstGeom prst="rect">
            <a:avLst/>
          </a:prstGeom>
          <a:noFill/>
        </p:spPr>
        <p:txBody>
          <a:bodyPr wrap="none" rtlCol="0">
            <a:spAutoFit/>
          </a:bodyPr>
          <a:lstStyle/>
          <a:p>
            <a:r>
              <a:rPr lang="en-US" sz="1200" dirty="0"/>
              <a:t>Monitor</a:t>
            </a:r>
          </a:p>
        </p:txBody>
      </p:sp>
      <p:cxnSp>
        <p:nvCxnSpPr>
          <p:cNvPr id="18" name="Connecteur : en angle 30">
            <a:extLst>
              <a:ext uri="{FF2B5EF4-FFF2-40B4-BE49-F238E27FC236}">
                <a16:creationId xmlns:a16="http://schemas.microsoft.com/office/drawing/2014/main" id="{C5D20506-407F-45C0-9163-829AEA718ECB}"/>
              </a:ext>
            </a:extLst>
          </p:cNvPr>
          <p:cNvCxnSpPr>
            <a:cxnSpLocks/>
          </p:cNvCxnSpPr>
          <p:nvPr/>
        </p:nvCxnSpPr>
        <p:spPr>
          <a:xfrm rot="10800000">
            <a:off x="3197803" y="3101619"/>
            <a:ext cx="2253612" cy="455001"/>
          </a:xfrm>
          <a:prstGeom prst="bentConnector3">
            <a:avLst>
              <a:gd name="adj1" fmla="val 50000"/>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eur : en angle 61">
            <a:extLst>
              <a:ext uri="{FF2B5EF4-FFF2-40B4-BE49-F238E27FC236}">
                <a16:creationId xmlns:a16="http://schemas.microsoft.com/office/drawing/2014/main" id="{30F5D0FF-8998-4725-8C83-7FA2F101A96C}"/>
              </a:ext>
            </a:extLst>
          </p:cNvPr>
          <p:cNvCxnSpPr/>
          <p:nvPr/>
        </p:nvCxnSpPr>
        <p:spPr>
          <a:xfrm rot="10800000" flipV="1">
            <a:off x="3201632" y="1684188"/>
            <a:ext cx="2329718" cy="834953"/>
          </a:xfrm>
          <a:prstGeom prst="bentConnector3">
            <a:avLst>
              <a:gd name="adj1" fmla="val 52582"/>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29">
            <a:extLst>
              <a:ext uri="{FF2B5EF4-FFF2-40B4-BE49-F238E27FC236}">
                <a16:creationId xmlns:a16="http://schemas.microsoft.com/office/drawing/2014/main" id="{4175E368-A4A7-4396-8327-C5643F176615}"/>
              </a:ext>
            </a:extLst>
          </p:cNvPr>
          <p:cNvSpPr txBox="1"/>
          <p:nvPr/>
        </p:nvSpPr>
        <p:spPr>
          <a:xfrm>
            <a:off x="3571797" y="2310738"/>
            <a:ext cx="423514" cy="261610"/>
          </a:xfrm>
          <a:prstGeom prst="rect">
            <a:avLst/>
          </a:prstGeom>
          <a:noFill/>
        </p:spPr>
        <p:txBody>
          <a:bodyPr wrap="none" rtlCol="0">
            <a:spAutoFit/>
          </a:bodyPr>
          <a:lstStyle/>
          <a:p>
            <a:r>
              <a:rPr lang="en-US" sz="1050" dirty="0"/>
              <a:t>USB</a:t>
            </a:r>
          </a:p>
        </p:txBody>
      </p:sp>
      <p:sp>
        <p:nvSpPr>
          <p:cNvPr id="21" name="TextBox 29">
            <a:extLst>
              <a:ext uri="{FF2B5EF4-FFF2-40B4-BE49-F238E27FC236}">
                <a16:creationId xmlns:a16="http://schemas.microsoft.com/office/drawing/2014/main" id="{AC4A708A-5E92-4E8E-BBDD-C6DC986F3421}"/>
              </a:ext>
            </a:extLst>
          </p:cNvPr>
          <p:cNvSpPr txBox="1"/>
          <p:nvPr/>
        </p:nvSpPr>
        <p:spPr>
          <a:xfrm>
            <a:off x="3571797" y="2890187"/>
            <a:ext cx="423514" cy="261610"/>
          </a:xfrm>
          <a:prstGeom prst="rect">
            <a:avLst/>
          </a:prstGeom>
          <a:noFill/>
        </p:spPr>
        <p:txBody>
          <a:bodyPr wrap="none" rtlCol="0">
            <a:spAutoFit/>
          </a:bodyPr>
          <a:lstStyle/>
          <a:p>
            <a:r>
              <a:rPr lang="en-US" sz="1050" dirty="0"/>
              <a:t>USB</a:t>
            </a:r>
          </a:p>
        </p:txBody>
      </p:sp>
      <p:pic>
        <p:nvPicPr>
          <p:cNvPr id="23" name="Image 73">
            <a:extLst>
              <a:ext uri="{FF2B5EF4-FFF2-40B4-BE49-F238E27FC236}">
                <a16:creationId xmlns:a16="http://schemas.microsoft.com/office/drawing/2014/main" id="{DEA37927-B202-4D21-AC4A-492461CE281F}"/>
              </a:ext>
            </a:extLst>
          </p:cNvPr>
          <p:cNvPicPr>
            <a:picLocks noChangeAspect="1"/>
          </p:cNvPicPr>
          <p:nvPr/>
        </p:nvPicPr>
        <p:blipFill>
          <a:blip r:embed="rId5">
            <a:duotone>
              <a:schemeClr val="bg2">
                <a:shade val="45000"/>
                <a:satMod val="135000"/>
              </a:schemeClr>
              <a:prstClr val="white"/>
            </a:duotone>
          </a:blip>
          <a:stretch>
            <a:fillRect/>
          </a:stretch>
        </p:blipFill>
        <p:spPr>
          <a:xfrm rot="16200000">
            <a:off x="2877656" y="2857100"/>
            <a:ext cx="277568" cy="1372562"/>
          </a:xfrm>
          <a:prstGeom prst="rect">
            <a:avLst/>
          </a:prstGeom>
        </p:spPr>
      </p:pic>
      <p:pic>
        <p:nvPicPr>
          <p:cNvPr id="24" name="Image 75">
            <a:extLst>
              <a:ext uri="{FF2B5EF4-FFF2-40B4-BE49-F238E27FC236}">
                <a16:creationId xmlns:a16="http://schemas.microsoft.com/office/drawing/2014/main" id="{EF4801B7-E33E-4A0A-BA30-66C90F2CAF56}"/>
              </a:ext>
            </a:extLst>
          </p:cNvPr>
          <p:cNvPicPr>
            <a:picLocks noChangeAspect="1"/>
          </p:cNvPicPr>
          <p:nvPr/>
        </p:nvPicPr>
        <p:blipFill>
          <a:blip r:embed="rId6"/>
          <a:stretch>
            <a:fillRect/>
          </a:stretch>
        </p:blipFill>
        <p:spPr>
          <a:xfrm rot="16200000">
            <a:off x="3313699" y="2608139"/>
            <a:ext cx="295985" cy="413492"/>
          </a:xfrm>
          <a:prstGeom prst="rect">
            <a:avLst/>
          </a:prstGeom>
        </p:spPr>
      </p:pic>
      <p:cxnSp>
        <p:nvCxnSpPr>
          <p:cNvPr id="25" name="Connecteur droit 77">
            <a:extLst>
              <a:ext uri="{FF2B5EF4-FFF2-40B4-BE49-F238E27FC236}">
                <a16:creationId xmlns:a16="http://schemas.microsoft.com/office/drawing/2014/main" id="{D3EB9047-8132-4174-B240-751F297B7E64}"/>
              </a:ext>
            </a:extLst>
          </p:cNvPr>
          <p:cNvCxnSpPr/>
          <p:nvPr/>
        </p:nvCxnSpPr>
        <p:spPr>
          <a:xfrm>
            <a:off x="3594918" y="2814885"/>
            <a:ext cx="130673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Connecteur : en angle 30">
            <a:extLst>
              <a:ext uri="{FF2B5EF4-FFF2-40B4-BE49-F238E27FC236}">
                <a16:creationId xmlns:a16="http://schemas.microsoft.com/office/drawing/2014/main" id="{E18BA64F-F49F-464C-8C03-055CBBC28AF6}"/>
              </a:ext>
            </a:extLst>
          </p:cNvPr>
          <p:cNvCxnSpPr>
            <a:cxnSpLocks/>
          </p:cNvCxnSpPr>
          <p:nvPr/>
        </p:nvCxnSpPr>
        <p:spPr>
          <a:xfrm rot="10800000">
            <a:off x="3189433" y="3266926"/>
            <a:ext cx="1818928" cy="645928"/>
          </a:xfrm>
          <a:prstGeom prst="bentConnector3">
            <a:avLst>
              <a:gd name="adj1" fmla="val 50000"/>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29">
            <a:extLst>
              <a:ext uri="{FF2B5EF4-FFF2-40B4-BE49-F238E27FC236}">
                <a16:creationId xmlns:a16="http://schemas.microsoft.com/office/drawing/2014/main" id="{E95ED131-3987-4DF3-9F86-E2E2685770DA}"/>
              </a:ext>
            </a:extLst>
          </p:cNvPr>
          <p:cNvSpPr txBox="1"/>
          <p:nvPr/>
        </p:nvSpPr>
        <p:spPr>
          <a:xfrm>
            <a:off x="5007738" y="3782050"/>
            <a:ext cx="420308" cy="253916"/>
          </a:xfrm>
          <a:prstGeom prst="rect">
            <a:avLst/>
          </a:prstGeom>
          <a:noFill/>
        </p:spPr>
        <p:txBody>
          <a:bodyPr wrap="none" rtlCol="0">
            <a:spAutoFit/>
          </a:bodyPr>
          <a:lstStyle/>
          <a:p>
            <a:r>
              <a:rPr lang="en-US" sz="1050" dirty="0"/>
              <a:t>LAN</a:t>
            </a:r>
          </a:p>
        </p:txBody>
      </p:sp>
      <p:pic>
        <p:nvPicPr>
          <p:cNvPr id="34" name="Image 22">
            <a:extLst>
              <a:ext uri="{FF2B5EF4-FFF2-40B4-BE49-F238E27FC236}">
                <a16:creationId xmlns:a16="http://schemas.microsoft.com/office/drawing/2014/main" id="{D0020A65-3ED9-4D88-B670-23136FCC5710}"/>
              </a:ext>
            </a:extLst>
          </p:cNvPr>
          <p:cNvPicPr>
            <a:picLocks noChangeAspect="1"/>
          </p:cNvPicPr>
          <p:nvPr/>
        </p:nvPicPr>
        <p:blipFill>
          <a:blip r:embed="rId7"/>
          <a:stretch>
            <a:fillRect/>
          </a:stretch>
        </p:blipFill>
        <p:spPr>
          <a:xfrm>
            <a:off x="5531350" y="1373130"/>
            <a:ext cx="683735" cy="438622"/>
          </a:xfrm>
          <a:prstGeom prst="rect">
            <a:avLst/>
          </a:prstGeom>
        </p:spPr>
      </p:pic>
      <p:sp>
        <p:nvSpPr>
          <p:cNvPr id="35" name="Rectangle 34">
            <a:extLst>
              <a:ext uri="{FF2B5EF4-FFF2-40B4-BE49-F238E27FC236}">
                <a16:creationId xmlns:a16="http://schemas.microsoft.com/office/drawing/2014/main" id="{8D75259C-6062-4D10-B3C1-8FEE81C603B8}"/>
              </a:ext>
            </a:extLst>
          </p:cNvPr>
          <p:cNvSpPr/>
          <p:nvPr/>
        </p:nvSpPr>
        <p:spPr>
          <a:xfrm>
            <a:off x="6052411" y="1407189"/>
            <a:ext cx="1596158" cy="276999"/>
          </a:xfrm>
          <a:prstGeom prst="rect">
            <a:avLst/>
          </a:prstGeom>
        </p:spPr>
        <p:txBody>
          <a:bodyPr wrap="square">
            <a:spAutoFit/>
          </a:bodyPr>
          <a:lstStyle/>
          <a:p>
            <a:pPr algn="ctr"/>
            <a:r>
              <a:rPr lang="en-US" sz="1200" b="1" dirty="0"/>
              <a:t>Konftel CAM20</a:t>
            </a:r>
          </a:p>
        </p:txBody>
      </p:sp>
      <p:pic>
        <p:nvPicPr>
          <p:cNvPr id="36" name="Image 24">
            <a:extLst>
              <a:ext uri="{FF2B5EF4-FFF2-40B4-BE49-F238E27FC236}">
                <a16:creationId xmlns:a16="http://schemas.microsoft.com/office/drawing/2014/main" id="{EBF9780F-6FF5-4523-BD9B-F2D49DAF0397}"/>
              </a:ext>
            </a:extLst>
          </p:cNvPr>
          <p:cNvPicPr>
            <a:picLocks noChangeAspect="1"/>
          </p:cNvPicPr>
          <p:nvPr/>
        </p:nvPicPr>
        <p:blipFill>
          <a:blip r:embed="rId8"/>
          <a:stretch>
            <a:fillRect/>
          </a:stretch>
        </p:blipFill>
        <p:spPr>
          <a:xfrm>
            <a:off x="5531350" y="3404596"/>
            <a:ext cx="454964" cy="420158"/>
          </a:xfrm>
          <a:prstGeom prst="rect">
            <a:avLst/>
          </a:prstGeom>
        </p:spPr>
      </p:pic>
      <p:sp>
        <p:nvSpPr>
          <p:cNvPr id="37" name="Rectangle 36">
            <a:extLst>
              <a:ext uri="{FF2B5EF4-FFF2-40B4-BE49-F238E27FC236}">
                <a16:creationId xmlns:a16="http://schemas.microsoft.com/office/drawing/2014/main" id="{E800BE7C-B69E-431C-B88D-EC357B6C6808}"/>
              </a:ext>
            </a:extLst>
          </p:cNvPr>
          <p:cNvSpPr/>
          <p:nvPr/>
        </p:nvSpPr>
        <p:spPr>
          <a:xfrm>
            <a:off x="5793275" y="3425912"/>
            <a:ext cx="2359200" cy="461665"/>
          </a:xfrm>
          <a:prstGeom prst="rect">
            <a:avLst/>
          </a:prstGeom>
        </p:spPr>
        <p:txBody>
          <a:bodyPr wrap="square">
            <a:spAutoFit/>
          </a:bodyPr>
          <a:lstStyle/>
          <a:p>
            <a:pPr algn="ctr"/>
            <a:r>
              <a:rPr lang="en-US" sz="1200" b="1" dirty="0"/>
              <a:t>Alcatel-Lucent EGO</a:t>
            </a:r>
          </a:p>
          <a:p>
            <a:pPr algn="ctr"/>
            <a:r>
              <a:rPr lang="en-US" sz="1200" b="1" dirty="0"/>
              <a:t>PERSONAL SPEAKERPHONE</a:t>
            </a:r>
          </a:p>
        </p:txBody>
      </p:sp>
    </p:spTree>
    <p:extLst>
      <p:ext uri="{BB962C8B-B14F-4D97-AF65-F5344CB8AC3E}">
        <p14:creationId xmlns:p14="http://schemas.microsoft.com/office/powerpoint/2010/main" val="139581012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EDF02F-FEE3-407D-8B2B-D0E8BAE04E3C}"/>
              </a:ext>
            </a:extLst>
          </p:cNvPr>
          <p:cNvSpPr>
            <a:spLocks noGrp="1"/>
          </p:cNvSpPr>
          <p:nvPr>
            <p:ph type="body" sz="quarter" idx="69"/>
          </p:nvPr>
        </p:nvSpPr>
        <p:spPr/>
        <p:txBody>
          <a:bodyPr/>
          <a:lstStyle/>
          <a:p>
            <a:r>
              <a:rPr lang="en-US" dirty="0"/>
              <a:t>RAINBOW MEETING ROOM KIT</a:t>
            </a:r>
          </a:p>
        </p:txBody>
      </p:sp>
      <p:grpSp>
        <p:nvGrpSpPr>
          <p:cNvPr id="3" name="Groupe 3">
            <a:extLst>
              <a:ext uri="{FF2B5EF4-FFF2-40B4-BE49-F238E27FC236}">
                <a16:creationId xmlns:a16="http://schemas.microsoft.com/office/drawing/2014/main" id="{5174AFD0-7CBB-4473-ADB1-901AD2FF948E}"/>
              </a:ext>
            </a:extLst>
          </p:cNvPr>
          <p:cNvGrpSpPr>
            <a:grpSpLocks noChangeAspect="1"/>
          </p:cNvGrpSpPr>
          <p:nvPr/>
        </p:nvGrpSpPr>
        <p:grpSpPr>
          <a:xfrm>
            <a:off x="4858858" y="2076674"/>
            <a:ext cx="1693270" cy="1192846"/>
            <a:chOff x="655810" y="2565159"/>
            <a:chExt cx="2023596" cy="1425548"/>
          </a:xfrm>
        </p:grpSpPr>
        <p:pic>
          <p:nvPicPr>
            <p:cNvPr id="4" name="Image 1">
              <a:extLst>
                <a:ext uri="{FF2B5EF4-FFF2-40B4-BE49-F238E27FC236}">
                  <a16:creationId xmlns:a16="http://schemas.microsoft.com/office/drawing/2014/main" id="{BFB3C1B4-9C9B-4795-A799-2B37D3A40B4B}"/>
                </a:ext>
              </a:extLst>
            </p:cNvPr>
            <p:cNvPicPr>
              <a:picLocks noChangeAspect="1"/>
            </p:cNvPicPr>
            <p:nvPr/>
          </p:nvPicPr>
          <p:blipFill>
            <a:blip r:embed="rId2">
              <a:lum bright="70000" contrast="-70000"/>
            </a:blip>
            <a:stretch>
              <a:fillRect/>
            </a:stretch>
          </p:blipFill>
          <p:spPr>
            <a:xfrm>
              <a:off x="753783" y="2609490"/>
              <a:ext cx="1873718" cy="1050563"/>
            </a:xfrm>
            <a:prstGeom prst="rect">
              <a:avLst/>
            </a:prstGeom>
          </p:spPr>
        </p:pic>
        <p:pic>
          <p:nvPicPr>
            <p:cNvPr id="5" name="Picture 13">
              <a:extLst>
                <a:ext uri="{FF2B5EF4-FFF2-40B4-BE49-F238E27FC236}">
                  <a16:creationId xmlns:a16="http://schemas.microsoft.com/office/drawing/2014/main" id="{5CC3FD74-C6C9-4CC1-B6E4-F0C698B7BD85}"/>
                </a:ext>
              </a:extLst>
            </p:cNvPr>
            <p:cNvPicPr>
              <a:picLocks noChangeAspect="1"/>
            </p:cNvPicPr>
            <p:nvPr/>
          </p:nvPicPr>
          <p:blipFill rotWithShape="1">
            <a:blip r:embed="rId3">
              <a:lum bright="70000" contrast="-70000"/>
            </a:blip>
            <a:srcRect l="16032" r="17469" b="34066"/>
            <a:stretch/>
          </p:blipFill>
          <p:spPr>
            <a:xfrm>
              <a:off x="655810" y="2565159"/>
              <a:ext cx="2023596" cy="1425548"/>
            </a:xfrm>
            <a:prstGeom prst="rect">
              <a:avLst/>
            </a:prstGeom>
          </p:spPr>
        </p:pic>
      </p:grpSp>
      <p:sp>
        <p:nvSpPr>
          <p:cNvPr id="7" name="TextBox 30">
            <a:extLst>
              <a:ext uri="{FF2B5EF4-FFF2-40B4-BE49-F238E27FC236}">
                <a16:creationId xmlns:a16="http://schemas.microsoft.com/office/drawing/2014/main" id="{3DB81E45-86AC-4486-A77C-D8B3E4A20AB8}"/>
              </a:ext>
            </a:extLst>
          </p:cNvPr>
          <p:cNvSpPr txBox="1"/>
          <p:nvPr/>
        </p:nvSpPr>
        <p:spPr>
          <a:xfrm>
            <a:off x="2270075" y="3683119"/>
            <a:ext cx="1458772" cy="276999"/>
          </a:xfrm>
          <a:prstGeom prst="rect">
            <a:avLst/>
          </a:prstGeom>
          <a:noFill/>
        </p:spPr>
        <p:txBody>
          <a:bodyPr wrap="square" rtlCol="0">
            <a:spAutoFit/>
          </a:bodyPr>
          <a:lstStyle/>
          <a:p>
            <a:pPr algn="ctr"/>
            <a:r>
              <a:rPr lang="en-US" sz="1200" b="1" dirty="0"/>
              <a:t>Android TV box</a:t>
            </a:r>
          </a:p>
        </p:txBody>
      </p:sp>
      <p:pic>
        <p:nvPicPr>
          <p:cNvPr id="12" name="Image 26">
            <a:extLst>
              <a:ext uri="{FF2B5EF4-FFF2-40B4-BE49-F238E27FC236}">
                <a16:creationId xmlns:a16="http://schemas.microsoft.com/office/drawing/2014/main" id="{654AF632-497E-45F0-887D-95E52490B41B}"/>
              </a:ext>
            </a:extLst>
          </p:cNvPr>
          <p:cNvPicPr>
            <a:picLocks noChangeAspect="1"/>
          </p:cNvPicPr>
          <p:nvPr/>
        </p:nvPicPr>
        <p:blipFill>
          <a:blip r:embed="rId4">
            <a:duotone>
              <a:schemeClr val="bg2">
                <a:shade val="45000"/>
                <a:satMod val="135000"/>
              </a:schemeClr>
              <a:prstClr val="white"/>
            </a:duotone>
          </a:blip>
          <a:stretch>
            <a:fillRect/>
          </a:stretch>
        </p:blipFill>
        <p:spPr>
          <a:xfrm>
            <a:off x="2622459" y="2393426"/>
            <a:ext cx="660654" cy="963674"/>
          </a:xfrm>
          <a:prstGeom prst="rect">
            <a:avLst/>
          </a:prstGeom>
        </p:spPr>
      </p:pic>
      <p:cxnSp>
        <p:nvCxnSpPr>
          <p:cNvPr id="18" name="Connecteur : en angle 30">
            <a:extLst>
              <a:ext uri="{FF2B5EF4-FFF2-40B4-BE49-F238E27FC236}">
                <a16:creationId xmlns:a16="http://schemas.microsoft.com/office/drawing/2014/main" id="{C5D20506-407F-45C0-9163-829AEA718ECB}"/>
              </a:ext>
            </a:extLst>
          </p:cNvPr>
          <p:cNvCxnSpPr>
            <a:cxnSpLocks/>
          </p:cNvCxnSpPr>
          <p:nvPr/>
        </p:nvCxnSpPr>
        <p:spPr>
          <a:xfrm rot="10800000">
            <a:off x="3197803" y="3101619"/>
            <a:ext cx="2253612" cy="455001"/>
          </a:xfrm>
          <a:prstGeom prst="bentConnector3">
            <a:avLst>
              <a:gd name="adj1" fmla="val 50000"/>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eur : en angle 61">
            <a:extLst>
              <a:ext uri="{FF2B5EF4-FFF2-40B4-BE49-F238E27FC236}">
                <a16:creationId xmlns:a16="http://schemas.microsoft.com/office/drawing/2014/main" id="{30F5D0FF-8998-4725-8C83-7FA2F101A96C}"/>
              </a:ext>
            </a:extLst>
          </p:cNvPr>
          <p:cNvCxnSpPr/>
          <p:nvPr/>
        </p:nvCxnSpPr>
        <p:spPr>
          <a:xfrm rot="10800000" flipV="1">
            <a:off x="3201632" y="1684188"/>
            <a:ext cx="2329718" cy="834953"/>
          </a:xfrm>
          <a:prstGeom prst="bentConnector3">
            <a:avLst>
              <a:gd name="adj1" fmla="val 52582"/>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29">
            <a:extLst>
              <a:ext uri="{FF2B5EF4-FFF2-40B4-BE49-F238E27FC236}">
                <a16:creationId xmlns:a16="http://schemas.microsoft.com/office/drawing/2014/main" id="{4175E368-A4A7-4396-8327-C5643F176615}"/>
              </a:ext>
            </a:extLst>
          </p:cNvPr>
          <p:cNvSpPr txBox="1"/>
          <p:nvPr/>
        </p:nvSpPr>
        <p:spPr>
          <a:xfrm>
            <a:off x="3571797" y="2310738"/>
            <a:ext cx="423514" cy="261610"/>
          </a:xfrm>
          <a:prstGeom prst="rect">
            <a:avLst/>
          </a:prstGeom>
          <a:noFill/>
        </p:spPr>
        <p:txBody>
          <a:bodyPr wrap="none" rtlCol="0">
            <a:spAutoFit/>
          </a:bodyPr>
          <a:lstStyle/>
          <a:p>
            <a:r>
              <a:rPr lang="en-US" sz="1050" dirty="0"/>
              <a:t>USB</a:t>
            </a:r>
          </a:p>
        </p:txBody>
      </p:sp>
      <p:sp>
        <p:nvSpPr>
          <p:cNvPr id="21" name="TextBox 29">
            <a:extLst>
              <a:ext uri="{FF2B5EF4-FFF2-40B4-BE49-F238E27FC236}">
                <a16:creationId xmlns:a16="http://schemas.microsoft.com/office/drawing/2014/main" id="{AC4A708A-5E92-4E8E-BBDD-C6DC986F3421}"/>
              </a:ext>
            </a:extLst>
          </p:cNvPr>
          <p:cNvSpPr txBox="1"/>
          <p:nvPr/>
        </p:nvSpPr>
        <p:spPr>
          <a:xfrm>
            <a:off x="3571797" y="2890187"/>
            <a:ext cx="423514" cy="261610"/>
          </a:xfrm>
          <a:prstGeom prst="rect">
            <a:avLst/>
          </a:prstGeom>
          <a:noFill/>
        </p:spPr>
        <p:txBody>
          <a:bodyPr wrap="none" rtlCol="0">
            <a:spAutoFit/>
          </a:bodyPr>
          <a:lstStyle/>
          <a:p>
            <a:r>
              <a:rPr lang="en-US" sz="1050" dirty="0"/>
              <a:t>USB</a:t>
            </a:r>
          </a:p>
        </p:txBody>
      </p:sp>
      <p:pic>
        <p:nvPicPr>
          <p:cNvPr id="23" name="Image 73">
            <a:extLst>
              <a:ext uri="{FF2B5EF4-FFF2-40B4-BE49-F238E27FC236}">
                <a16:creationId xmlns:a16="http://schemas.microsoft.com/office/drawing/2014/main" id="{DEA37927-B202-4D21-AC4A-492461CE281F}"/>
              </a:ext>
            </a:extLst>
          </p:cNvPr>
          <p:cNvPicPr>
            <a:picLocks noChangeAspect="1"/>
          </p:cNvPicPr>
          <p:nvPr/>
        </p:nvPicPr>
        <p:blipFill>
          <a:blip r:embed="rId5">
            <a:duotone>
              <a:schemeClr val="bg2">
                <a:shade val="45000"/>
                <a:satMod val="135000"/>
              </a:schemeClr>
              <a:prstClr val="white"/>
            </a:duotone>
          </a:blip>
          <a:stretch>
            <a:fillRect/>
          </a:stretch>
        </p:blipFill>
        <p:spPr>
          <a:xfrm rot="16200000">
            <a:off x="2877656" y="2857100"/>
            <a:ext cx="277568" cy="1372562"/>
          </a:xfrm>
          <a:prstGeom prst="rect">
            <a:avLst/>
          </a:prstGeom>
        </p:spPr>
      </p:pic>
      <p:pic>
        <p:nvPicPr>
          <p:cNvPr id="24" name="Image 75">
            <a:extLst>
              <a:ext uri="{FF2B5EF4-FFF2-40B4-BE49-F238E27FC236}">
                <a16:creationId xmlns:a16="http://schemas.microsoft.com/office/drawing/2014/main" id="{EF4801B7-E33E-4A0A-BA30-66C90F2CAF56}"/>
              </a:ext>
            </a:extLst>
          </p:cNvPr>
          <p:cNvPicPr>
            <a:picLocks noChangeAspect="1"/>
          </p:cNvPicPr>
          <p:nvPr/>
        </p:nvPicPr>
        <p:blipFill>
          <a:blip r:embed="rId6"/>
          <a:stretch>
            <a:fillRect/>
          </a:stretch>
        </p:blipFill>
        <p:spPr>
          <a:xfrm rot="16200000">
            <a:off x="3313699" y="2608139"/>
            <a:ext cx="295985" cy="413492"/>
          </a:xfrm>
          <a:prstGeom prst="rect">
            <a:avLst/>
          </a:prstGeom>
        </p:spPr>
      </p:pic>
      <p:cxnSp>
        <p:nvCxnSpPr>
          <p:cNvPr id="25" name="Connecteur droit 77">
            <a:extLst>
              <a:ext uri="{FF2B5EF4-FFF2-40B4-BE49-F238E27FC236}">
                <a16:creationId xmlns:a16="http://schemas.microsoft.com/office/drawing/2014/main" id="{D3EB9047-8132-4174-B240-751F297B7E64}"/>
              </a:ext>
            </a:extLst>
          </p:cNvPr>
          <p:cNvCxnSpPr/>
          <p:nvPr/>
        </p:nvCxnSpPr>
        <p:spPr>
          <a:xfrm>
            <a:off x="3594918" y="2814885"/>
            <a:ext cx="130673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Connecteur : en angle 30">
            <a:extLst>
              <a:ext uri="{FF2B5EF4-FFF2-40B4-BE49-F238E27FC236}">
                <a16:creationId xmlns:a16="http://schemas.microsoft.com/office/drawing/2014/main" id="{E18BA64F-F49F-464C-8C03-055CBBC28AF6}"/>
              </a:ext>
            </a:extLst>
          </p:cNvPr>
          <p:cNvCxnSpPr>
            <a:cxnSpLocks/>
          </p:cNvCxnSpPr>
          <p:nvPr/>
        </p:nvCxnSpPr>
        <p:spPr>
          <a:xfrm rot="10800000">
            <a:off x="3189433" y="3266926"/>
            <a:ext cx="1818928" cy="645928"/>
          </a:xfrm>
          <a:prstGeom prst="bentConnector3">
            <a:avLst>
              <a:gd name="adj1" fmla="val 50000"/>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29">
            <a:extLst>
              <a:ext uri="{FF2B5EF4-FFF2-40B4-BE49-F238E27FC236}">
                <a16:creationId xmlns:a16="http://schemas.microsoft.com/office/drawing/2014/main" id="{E95ED131-3987-4DF3-9F86-E2E2685770DA}"/>
              </a:ext>
            </a:extLst>
          </p:cNvPr>
          <p:cNvSpPr txBox="1"/>
          <p:nvPr/>
        </p:nvSpPr>
        <p:spPr>
          <a:xfrm>
            <a:off x="5007738" y="3782050"/>
            <a:ext cx="420308" cy="253916"/>
          </a:xfrm>
          <a:prstGeom prst="rect">
            <a:avLst/>
          </a:prstGeom>
          <a:noFill/>
        </p:spPr>
        <p:txBody>
          <a:bodyPr wrap="none" rtlCol="0">
            <a:spAutoFit/>
          </a:bodyPr>
          <a:lstStyle/>
          <a:p>
            <a:r>
              <a:rPr lang="en-US" sz="1050" dirty="0"/>
              <a:t>LAN</a:t>
            </a:r>
          </a:p>
        </p:txBody>
      </p:sp>
      <p:pic>
        <p:nvPicPr>
          <p:cNvPr id="29" name="Image 26">
            <a:extLst>
              <a:ext uri="{FF2B5EF4-FFF2-40B4-BE49-F238E27FC236}">
                <a16:creationId xmlns:a16="http://schemas.microsoft.com/office/drawing/2014/main" id="{98E62687-9AD3-4B5C-86D4-8ABA3B4EB280}"/>
              </a:ext>
            </a:extLst>
          </p:cNvPr>
          <p:cNvPicPr>
            <a:picLocks noChangeAspect="1"/>
          </p:cNvPicPr>
          <p:nvPr/>
        </p:nvPicPr>
        <p:blipFill>
          <a:blip r:embed="rId7"/>
          <a:stretch>
            <a:fillRect/>
          </a:stretch>
        </p:blipFill>
        <p:spPr>
          <a:xfrm>
            <a:off x="5467556" y="3399460"/>
            <a:ext cx="698035" cy="447843"/>
          </a:xfrm>
          <a:prstGeom prst="rect">
            <a:avLst/>
          </a:prstGeom>
        </p:spPr>
      </p:pic>
      <p:pic>
        <p:nvPicPr>
          <p:cNvPr id="30" name="Image 25">
            <a:extLst>
              <a:ext uri="{FF2B5EF4-FFF2-40B4-BE49-F238E27FC236}">
                <a16:creationId xmlns:a16="http://schemas.microsoft.com/office/drawing/2014/main" id="{B80E97F7-B36C-4A2F-84CD-96BE9A203CDD}"/>
              </a:ext>
            </a:extLst>
          </p:cNvPr>
          <p:cNvPicPr>
            <a:picLocks noChangeAspect="1"/>
          </p:cNvPicPr>
          <p:nvPr/>
        </p:nvPicPr>
        <p:blipFill>
          <a:blip r:embed="rId8"/>
          <a:stretch>
            <a:fillRect/>
          </a:stretch>
        </p:blipFill>
        <p:spPr>
          <a:xfrm>
            <a:off x="5521365" y="1351929"/>
            <a:ext cx="464580" cy="464580"/>
          </a:xfrm>
          <a:prstGeom prst="rect">
            <a:avLst/>
          </a:prstGeom>
        </p:spPr>
      </p:pic>
      <p:sp>
        <p:nvSpPr>
          <p:cNvPr id="31" name="Rectangle 30">
            <a:extLst>
              <a:ext uri="{FF2B5EF4-FFF2-40B4-BE49-F238E27FC236}">
                <a16:creationId xmlns:a16="http://schemas.microsoft.com/office/drawing/2014/main" id="{5947330C-B4E4-4E5B-9639-B1A3B4E6B138}"/>
              </a:ext>
            </a:extLst>
          </p:cNvPr>
          <p:cNvSpPr/>
          <p:nvPr/>
        </p:nvSpPr>
        <p:spPr>
          <a:xfrm>
            <a:off x="5695823" y="1360990"/>
            <a:ext cx="1596158" cy="276999"/>
          </a:xfrm>
          <a:prstGeom prst="rect">
            <a:avLst/>
          </a:prstGeom>
        </p:spPr>
        <p:txBody>
          <a:bodyPr wrap="square">
            <a:spAutoFit/>
          </a:bodyPr>
          <a:lstStyle/>
          <a:p>
            <a:pPr algn="ctr"/>
            <a:r>
              <a:rPr lang="en-US" sz="1200" b="1" dirty="0"/>
              <a:t>Konftel CAM50</a:t>
            </a:r>
          </a:p>
        </p:txBody>
      </p:sp>
      <p:sp>
        <p:nvSpPr>
          <p:cNvPr id="33" name="Rectangle 32">
            <a:extLst>
              <a:ext uri="{FF2B5EF4-FFF2-40B4-BE49-F238E27FC236}">
                <a16:creationId xmlns:a16="http://schemas.microsoft.com/office/drawing/2014/main" id="{BF804A83-68F5-4975-B61C-8B103E1F6188}"/>
              </a:ext>
            </a:extLst>
          </p:cNvPr>
          <p:cNvSpPr/>
          <p:nvPr/>
        </p:nvSpPr>
        <p:spPr>
          <a:xfrm>
            <a:off x="5964600" y="3404130"/>
            <a:ext cx="2164722" cy="461665"/>
          </a:xfrm>
          <a:prstGeom prst="rect">
            <a:avLst/>
          </a:prstGeom>
        </p:spPr>
        <p:txBody>
          <a:bodyPr wrap="square">
            <a:spAutoFit/>
          </a:bodyPr>
          <a:lstStyle/>
          <a:p>
            <a:pPr algn="ctr"/>
            <a:r>
              <a:rPr lang="en-US" sz="1200" b="1" dirty="0"/>
              <a:t>Alcatel-Lucent 8135S</a:t>
            </a:r>
          </a:p>
          <a:p>
            <a:pPr algn="ctr"/>
            <a:r>
              <a:rPr lang="en-US" sz="1200" b="1" dirty="0"/>
              <a:t>IP CONFERENCE PHONE</a:t>
            </a:r>
          </a:p>
        </p:txBody>
      </p:sp>
      <p:sp>
        <p:nvSpPr>
          <p:cNvPr id="22" name="TextBox 31">
            <a:extLst>
              <a:ext uri="{FF2B5EF4-FFF2-40B4-BE49-F238E27FC236}">
                <a16:creationId xmlns:a16="http://schemas.microsoft.com/office/drawing/2014/main" id="{1D4EF70F-3F17-44A9-A2D3-0146EF98D6C9}"/>
              </a:ext>
            </a:extLst>
          </p:cNvPr>
          <p:cNvSpPr txBox="1"/>
          <p:nvPr/>
        </p:nvSpPr>
        <p:spPr>
          <a:xfrm>
            <a:off x="6496868" y="2121947"/>
            <a:ext cx="707245" cy="276999"/>
          </a:xfrm>
          <a:prstGeom prst="rect">
            <a:avLst/>
          </a:prstGeom>
          <a:noFill/>
        </p:spPr>
        <p:txBody>
          <a:bodyPr wrap="none" rtlCol="0">
            <a:spAutoFit/>
          </a:bodyPr>
          <a:lstStyle/>
          <a:p>
            <a:r>
              <a:rPr lang="en-US" sz="1200" dirty="0"/>
              <a:t>Monitor</a:t>
            </a:r>
          </a:p>
        </p:txBody>
      </p:sp>
      <p:sp>
        <p:nvSpPr>
          <p:cNvPr id="6" name="Rectangle 5">
            <a:extLst>
              <a:ext uri="{FF2B5EF4-FFF2-40B4-BE49-F238E27FC236}">
                <a16:creationId xmlns:a16="http://schemas.microsoft.com/office/drawing/2014/main" id="{D1B42C8F-D35E-49A3-829D-8C4E7B46DA12}"/>
              </a:ext>
            </a:extLst>
          </p:cNvPr>
          <p:cNvSpPr/>
          <p:nvPr/>
        </p:nvSpPr>
        <p:spPr>
          <a:xfrm>
            <a:off x="5633049" y="3960118"/>
            <a:ext cx="3140015" cy="59377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CA5984B-AF1A-45E5-A655-ECFD72F75310}"/>
              </a:ext>
            </a:extLst>
          </p:cNvPr>
          <p:cNvCxnSpPr>
            <a:cxnSpLocks/>
          </p:cNvCxnSpPr>
          <p:nvPr/>
        </p:nvCxnSpPr>
        <p:spPr>
          <a:xfrm>
            <a:off x="5922653" y="3847303"/>
            <a:ext cx="0" cy="188663"/>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06FAE978-C469-4F3F-89A2-040F6CA2995E}"/>
              </a:ext>
            </a:extLst>
          </p:cNvPr>
          <p:cNvGrpSpPr/>
          <p:nvPr/>
        </p:nvGrpSpPr>
        <p:grpSpPr>
          <a:xfrm>
            <a:off x="5717868" y="4059037"/>
            <a:ext cx="426347" cy="431334"/>
            <a:chOff x="875862" y="2925766"/>
            <a:chExt cx="1162766" cy="1188605"/>
          </a:xfrm>
        </p:grpSpPr>
        <p:sp>
          <p:nvSpPr>
            <p:cNvPr id="35" name="Freeform 132">
              <a:extLst>
                <a:ext uri="{FF2B5EF4-FFF2-40B4-BE49-F238E27FC236}">
                  <a16:creationId xmlns:a16="http://schemas.microsoft.com/office/drawing/2014/main" id="{0E1FBCDD-D954-4573-9959-66F07F75CAC8}"/>
                </a:ext>
              </a:extLst>
            </p:cNvPr>
            <p:cNvSpPr>
              <a:spLocks noEditPoints="1"/>
            </p:cNvSpPr>
            <p:nvPr/>
          </p:nvSpPr>
          <p:spPr bwMode="auto">
            <a:xfrm>
              <a:off x="875862" y="2925766"/>
              <a:ext cx="1162766" cy="1188605"/>
            </a:xfrm>
            <a:custGeom>
              <a:avLst/>
              <a:gdLst>
                <a:gd name="T0" fmla="*/ 144 w 298"/>
                <a:gd name="T1" fmla="*/ 257 h 299"/>
                <a:gd name="T2" fmla="*/ 144 w 298"/>
                <a:gd name="T3" fmla="*/ 257 h 299"/>
                <a:gd name="T4" fmla="*/ 73 w 298"/>
                <a:gd name="T5" fmla="*/ 186 h 299"/>
                <a:gd name="T6" fmla="*/ 144 w 298"/>
                <a:gd name="T7" fmla="*/ 114 h 299"/>
                <a:gd name="T8" fmla="*/ 216 w 298"/>
                <a:gd name="T9" fmla="*/ 186 h 299"/>
                <a:gd name="T10" fmla="*/ 144 w 298"/>
                <a:gd name="T11" fmla="*/ 257 h 299"/>
                <a:gd name="T12" fmla="*/ 255 w 298"/>
                <a:gd name="T13" fmla="*/ 0 h 299"/>
                <a:gd name="T14" fmla="*/ 255 w 298"/>
                <a:gd name="T15" fmla="*/ 0 h 299"/>
                <a:gd name="T16" fmla="*/ 162 w 298"/>
                <a:gd name="T17" fmla="*/ 0 h 299"/>
                <a:gd name="T18" fmla="*/ 162 w 298"/>
                <a:gd name="T19" fmla="*/ 35 h 299"/>
                <a:gd name="T20" fmla="*/ 184 w 298"/>
                <a:gd name="T21" fmla="*/ 35 h 299"/>
                <a:gd name="T22" fmla="*/ 187 w 298"/>
                <a:gd name="T23" fmla="*/ 44 h 299"/>
                <a:gd name="T24" fmla="*/ 152 w 298"/>
                <a:gd name="T25" fmla="*/ 79 h 299"/>
                <a:gd name="T26" fmla="*/ 145 w 298"/>
                <a:gd name="T27" fmla="*/ 79 h 299"/>
                <a:gd name="T28" fmla="*/ 111 w 298"/>
                <a:gd name="T29" fmla="*/ 44 h 299"/>
                <a:gd name="T30" fmla="*/ 114 w 298"/>
                <a:gd name="T31" fmla="*/ 35 h 299"/>
                <a:gd name="T32" fmla="*/ 136 w 298"/>
                <a:gd name="T33" fmla="*/ 35 h 299"/>
                <a:gd name="T34" fmla="*/ 136 w 298"/>
                <a:gd name="T35" fmla="*/ 0 h 299"/>
                <a:gd name="T36" fmla="*/ 43 w 298"/>
                <a:gd name="T37" fmla="*/ 0 h 299"/>
                <a:gd name="T38" fmla="*/ 0 w 298"/>
                <a:gd name="T39" fmla="*/ 44 h 299"/>
                <a:gd name="T40" fmla="*/ 0 w 298"/>
                <a:gd name="T41" fmla="*/ 255 h 299"/>
                <a:gd name="T42" fmla="*/ 43 w 298"/>
                <a:gd name="T43" fmla="*/ 299 h 299"/>
                <a:gd name="T44" fmla="*/ 255 w 298"/>
                <a:gd name="T45" fmla="*/ 299 h 299"/>
                <a:gd name="T46" fmla="*/ 298 w 298"/>
                <a:gd name="T47" fmla="*/ 255 h 299"/>
                <a:gd name="T48" fmla="*/ 298 w 298"/>
                <a:gd name="T49" fmla="*/ 44 h 299"/>
                <a:gd name="T50" fmla="*/ 255 w 298"/>
                <a:gd name="T51"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8" h="299">
                  <a:moveTo>
                    <a:pt x="144" y="257"/>
                  </a:moveTo>
                  <a:lnTo>
                    <a:pt x="144" y="257"/>
                  </a:lnTo>
                  <a:cubicBezTo>
                    <a:pt x="105" y="257"/>
                    <a:pt x="73" y="225"/>
                    <a:pt x="73" y="186"/>
                  </a:cubicBezTo>
                  <a:cubicBezTo>
                    <a:pt x="73" y="146"/>
                    <a:pt x="105" y="114"/>
                    <a:pt x="144" y="114"/>
                  </a:cubicBezTo>
                  <a:cubicBezTo>
                    <a:pt x="184" y="114"/>
                    <a:pt x="216" y="146"/>
                    <a:pt x="216" y="186"/>
                  </a:cubicBezTo>
                  <a:cubicBezTo>
                    <a:pt x="216" y="225"/>
                    <a:pt x="184" y="257"/>
                    <a:pt x="144" y="257"/>
                  </a:cubicBezTo>
                  <a:close/>
                  <a:moveTo>
                    <a:pt x="255" y="0"/>
                  </a:moveTo>
                  <a:lnTo>
                    <a:pt x="255" y="0"/>
                  </a:lnTo>
                  <a:lnTo>
                    <a:pt x="162" y="0"/>
                  </a:lnTo>
                  <a:lnTo>
                    <a:pt x="162" y="35"/>
                  </a:lnTo>
                  <a:lnTo>
                    <a:pt x="184" y="35"/>
                  </a:lnTo>
                  <a:cubicBezTo>
                    <a:pt x="188" y="35"/>
                    <a:pt x="190" y="41"/>
                    <a:pt x="187" y="44"/>
                  </a:cubicBezTo>
                  <a:lnTo>
                    <a:pt x="152" y="79"/>
                  </a:lnTo>
                  <a:cubicBezTo>
                    <a:pt x="151" y="80"/>
                    <a:pt x="147" y="80"/>
                    <a:pt x="145" y="79"/>
                  </a:cubicBezTo>
                  <a:lnTo>
                    <a:pt x="111" y="44"/>
                  </a:lnTo>
                  <a:cubicBezTo>
                    <a:pt x="107" y="41"/>
                    <a:pt x="110" y="35"/>
                    <a:pt x="114" y="35"/>
                  </a:cubicBezTo>
                  <a:lnTo>
                    <a:pt x="136" y="35"/>
                  </a:lnTo>
                  <a:lnTo>
                    <a:pt x="136" y="0"/>
                  </a:lnTo>
                  <a:lnTo>
                    <a:pt x="43" y="0"/>
                  </a:lnTo>
                  <a:cubicBezTo>
                    <a:pt x="19" y="0"/>
                    <a:pt x="0" y="20"/>
                    <a:pt x="0" y="44"/>
                  </a:cubicBezTo>
                  <a:lnTo>
                    <a:pt x="0" y="255"/>
                  </a:lnTo>
                  <a:cubicBezTo>
                    <a:pt x="0" y="279"/>
                    <a:pt x="19" y="299"/>
                    <a:pt x="43" y="299"/>
                  </a:cubicBezTo>
                  <a:lnTo>
                    <a:pt x="255" y="299"/>
                  </a:lnTo>
                  <a:cubicBezTo>
                    <a:pt x="279" y="299"/>
                    <a:pt x="298" y="279"/>
                    <a:pt x="298" y="255"/>
                  </a:cubicBezTo>
                  <a:lnTo>
                    <a:pt x="298" y="44"/>
                  </a:lnTo>
                  <a:cubicBezTo>
                    <a:pt x="298" y="20"/>
                    <a:pt x="279" y="0"/>
                    <a:pt x="255" y="0"/>
                  </a:cubicBezTo>
                  <a:close/>
                </a:path>
              </a:pathLst>
            </a:custGeom>
            <a:no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33">
              <a:extLst>
                <a:ext uri="{FF2B5EF4-FFF2-40B4-BE49-F238E27FC236}">
                  <a16:creationId xmlns:a16="http://schemas.microsoft.com/office/drawing/2014/main" id="{CCB205D3-D3D4-4C50-A0DD-8020C7BE3FB6}"/>
                </a:ext>
              </a:extLst>
            </p:cNvPr>
            <p:cNvSpPr>
              <a:spLocks/>
            </p:cNvSpPr>
            <p:nvPr/>
          </p:nvSpPr>
          <p:spPr bwMode="auto">
            <a:xfrm>
              <a:off x="1302209" y="3461930"/>
              <a:ext cx="284232" cy="413428"/>
            </a:xfrm>
            <a:custGeom>
              <a:avLst/>
              <a:gdLst>
                <a:gd name="T0" fmla="*/ 74 w 74"/>
                <a:gd name="T1" fmla="*/ 16 h 104"/>
                <a:gd name="T2" fmla="*/ 74 w 74"/>
                <a:gd name="T3" fmla="*/ 16 h 104"/>
                <a:gd name="T4" fmla="*/ 73 w 74"/>
                <a:gd name="T5" fmla="*/ 12 h 104"/>
                <a:gd name="T6" fmla="*/ 66 w 74"/>
                <a:gd name="T7" fmla="*/ 2 h 104"/>
                <a:gd name="T8" fmla="*/ 60 w 74"/>
                <a:gd name="T9" fmla="*/ 0 h 104"/>
                <a:gd name="T10" fmla="*/ 53 w 74"/>
                <a:gd name="T11" fmla="*/ 0 h 104"/>
                <a:gd name="T12" fmla="*/ 48 w 74"/>
                <a:gd name="T13" fmla="*/ 32 h 104"/>
                <a:gd name="T14" fmla="*/ 50 w 74"/>
                <a:gd name="T15" fmla="*/ 32 h 104"/>
                <a:gd name="T16" fmla="*/ 51 w 74"/>
                <a:gd name="T17" fmla="*/ 33 h 104"/>
                <a:gd name="T18" fmla="*/ 52 w 74"/>
                <a:gd name="T19" fmla="*/ 36 h 104"/>
                <a:gd name="T20" fmla="*/ 52 w 74"/>
                <a:gd name="T21" fmla="*/ 37 h 104"/>
                <a:gd name="T22" fmla="*/ 43 w 74"/>
                <a:gd name="T23" fmla="*/ 55 h 104"/>
                <a:gd name="T24" fmla="*/ 32 w 74"/>
                <a:gd name="T25" fmla="*/ 72 h 104"/>
                <a:gd name="T26" fmla="*/ 31 w 74"/>
                <a:gd name="T27" fmla="*/ 72 h 104"/>
                <a:gd name="T28" fmla="*/ 27 w 74"/>
                <a:gd name="T29" fmla="*/ 73 h 104"/>
                <a:gd name="T30" fmla="*/ 27 w 74"/>
                <a:gd name="T31" fmla="*/ 72 h 104"/>
                <a:gd name="T32" fmla="*/ 25 w 74"/>
                <a:gd name="T33" fmla="*/ 71 h 104"/>
                <a:gd name="T34" fmla="*/ 0 w 74"/>
                <a:gd name="T35" fmla="*/ 91 h 104"/>
                <a:gd name="T36" fmla="*/ 4 w 74"/>
                <a:gd name="T37" fmla="*/ 97 h 104"/>
                <a:gd name="T38" fmla="*/ 9 w 74"/>
                <a:gd name="T39" fmla="*/ 101 h 104"/>
                <a:gd name="T40" fmla="*/ 24 w 74"/>
                <a:gd name="T41" fmla="*/ 101 h 104"/>
                <a:gd name="T42" fmla="*/ 60 w 74"/>
                <a:gd name="T43" fmla="*/ 65 h 104"/>
                <a:gd name="T44" fmla="*/ 74 w 74"/>
                <a:gd name="T45"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04">
                  <a:moveTo>
                    <a:pt x="74" y="16"/>
                  </a:moveTo>
                  <a:lnTo>
                    <a:pt x="74" y="16"/>
                  </a:lnTo>
                  <a:cubicBezTo>
                    <a:pt x="74" y="15"/>
                    <a:pt x="73" y="13"/>
                    <a:pt x="73" y="12"/>
                  </a:cubicBezTo>
                  <a:cubicBezTo>
                    <a:pt x="72" y="8"/>
                    <a:pt x="69" y="5"/>
                    <a:pt x="66" y="2"/>
                  </a:cubicBezTo>
                  <a:cubicBezTo>
                    <a:pt x="64" y="1"/>
                    <a:pt x="62" y="1"/>
                    <a:pt x="60" y="0"/>
                  </a:cubicBezTo>
                  <a:lnTo>
                    <a:pt x="53" y="0"/>
                  </a:lnTo>
                  <a:lnTo>
                    <a:pt x="48" y="32"/>
                  </a:lnTo>
                  <a:lnTo>
                    <a:pt x="50" y="32"/>
                  </a:lnTo>
                  <a:cubicBezTo>
                    <a:pt x="50" y="32"/>
                    <a:pt x="50" y="32"/>
                    <a:pt x="51" y="33"/>
                  </a:cubicBezTo>
                  <a:cubicBezTo>
                    <a:pt x="52" y="33"/>
                    <a:pt x="52" y="35"/>
                    <a:pt x="52" y="36"/>
                  </a:cubicBezTo>
                  <a:lnTo>
                    <a:pt x="52" y="37"/>
                  </a:lnTo>
                  <a:cubicBezTo>
                    <a:pt x="49" y="44"/>
                    <a:pt x="46" y="50"/>
                    <a:pt x="43" y="55"/>
                  </a:cubicBezTo>
                  <a:cubicBezTo>
                    <a:pt x="40" y="61"/>
                    <a:pt x="36" y="66"/>
                    <a:pt x="32" y="72"/>
                  </a:cubicBezTo>
                  <a:lnTo>
                    <a:pt x="31" y="72"/>
                  </a:lnTo>
                  <a:cubicBezTo>
                    <a:pt x="30" y="73"/>
                    <a:pt x="28" y="74"/>
                    <a:pt x="27" y="73"/>
                  </a:cubicBezTo>
                  <a:cubicBezTo>
                    <a:pt x="27" y="73"/>
                    <a:pt x="27" y="73"/>
                    <a:pt x="27" y="72"/>
                  </a:cubicBezTo>
                  <a:lnTo>
                    <a:pt x="25" y="71"/>
                  </a:lnTo>
                  <a:lnTo>
                    <a:pt x="0" y="91"/>
                  </a:lnTo>
                  <a:lnTo>
                    <a:pt x="4" y="97"/>
                  </a:lnTo>
                  <a:cubicBezTo>
                    <a:pt x="5" y="99"/>
                    <a:pt x="7" y="100"/>
                    <a:pt x="9" y="101"/>
                  </a:cubicBezTo>
                  <a:cubicBezTo>
                    <a:pt x="14" y="104"/>
                    <a:pt x="19" y="104"/>
                    <a:pt x="24" y="101"/>
                  </a:cubicBezTo>
                  <a:cubicBezTo>
                    <a:pt x="39" y="93"/>
                    <a:pt x="52" y="80"/>
                    <a:pt x="60" y="65"/>
                  </a:cubicBezTo>
                  <a:cubicBezTo>
                    <a:pt x="69" y="50"/>
                    <a:pt x="74" y="32"/>
                    <a:pt x="74" y="16"/>
                  </a:cubicBezTo>
                  <a:close/>
                </a:path>
              </a:pathLst>
            </a:custGeom>
            <a:no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34">
              <a:extLst>
                <a:ext uri="{FF2B5EF4-FFF2-40B4-BE49-F238E27FC236}">
                  <a16:creationId xmlns:a16="http://schemas.microsoft.com/office/drawing/2014/main" id="{F4D8CA59-63CD-4C26-B71D-0C150FD2C9E9}"/>
                </a:ext>
              </a:extLst>
            </p:cNvPr>
            <p:cNvSpPr>
              <a:spLocks/>
            </p:cNvSpPr>
            <p:nvPr/>
          </p:nvSpPr>
          <p:spPr bwMode="auto">
            <a:xfrm>
              <a:off x="1450785" y="3461930"/>
              <a:ext cx="38759" cy="122736"/>
            </a:xfrm>
            <a:custGeom>
              <a:avLst/>
              <a:gdLst>
                <a:gd name="T0" fmla="*/ 0 w 10"/>
                <a:gd name="T1" fmla="*/ 23 h 31"/>
                <a:gd name="T2" fmla="*/ 0 w 10"/>
                <a:gd name="T3" fmla="*/ 23 h 31"/>
                <a:gd name="T4" fmla="*/ 4 w 10"/>
                <a:gd name="T5" fmla="*/ 30 h 31"/>
                <a:gd name="T6" fmla="*/ 6 w 10"/>
                <a:gd name="T7" fmla="*/ 31 h 31"/>
                <a:gd name="T8" fmla="*/ 10 w 10"/>
                <a:gd name="T9" fmla="*/ 0 h 31"/>
                <a:gd name="T10" fmla="*/ 9 w 10"/>
                <a:gd name="T11" fmla="*/ 0 h 31"/>
                <a:gd name="T12" fmla="*/ 8 w 10"/>
                <a:gd name="T13" fmla="*/ 0 h 31"/>
                <a:gd name="T14" fmla="*/ 3 w 10"/>
                <a:gd name="T15" fmla="*/ 5 h 31"/>
                <a:gd name="T16" fmla="*/ 0 w 10"/>
                <a:gd name="T17"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1">
                  <a:moveTo>
                    <a:pt x="0" y="23"/>
                  </a:moveTo>
                  <a:lnTo>
                    <a:pt x="0" y="23"/>
                  </a:lnTo>
                  <a:cubicBezTo>
                    <a:pt x="0" y="26"/>
                    <a:pt x="1" y="29"/>
                    <a:pt x="4" y="30"/>
                  </a:cubicBezTo>
                  <a:lnTo>
                    <a:pt x="6" y="31"/>
                  </a:lnTo>
                  <a:lnTo>
                    <a:pt x="10" y="0"/>
                  </a:lnTo>
                  <a:lnTo>
                    <a:pt x="9" y="0"/>
                  </a:lnTo>
                  <a:lnTo>
                    <a:pt x="8" y="0"/>
                  </a:lnTo>
                  <a:cubicBezTo>
                    <a:pt x="5" y="0"/>
                    <a:pt x="3" y="3"/>
                    <a:pt x="3" y="5"/>
                  </a:cubicBezTo>
                  <a:lnTo>
                    <a:pt x="0" y="23"/>
                  </a:lnTo>
                  <a:close/>
                </a:path>
              </a:pathLst>
            </a:custGeom>
            <a:no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35">
              <a:extLst>
                <a:ext uri="{FF2B5EF4-FFF2-40B4-BE49-F238E27FC236}">
                  <a16:creationId xmlns:a16="http://schemas.microsoft.com/office/drawing/2014/main" id="{3CCE6ECE-57F1-4445-A0B0-F62098CFE0BE}"/>
                </a:ext>
              </a:extLst>
            </p:cNvPr>
            <p:cNvSpPr>
              <a:spLocks/>
            </p:cNvSpPr>
            <p:nvPr/>
          </p:nvSpPr>
          <p:spPr bwMode="auto">
            <a:xfrm>
              <a:off x="1282830" y="3720323"/>
              <a:ext cx="109817" cy="90437"/>
            </a:xfrm>
            <a:custGeom>
              <a:avLst/>
              <a:gdLst>
                <a:gd name="T0" fmla="*/ 2 w 27"/>
                <a:gd name="T1" fmla="*/ 22 h 22"/>
                <a:gd name="T2" fmla="*/ 2 w 27"/>
                <a:gd name="T3" fmla="*/ 22 h 22"/>
                <a:gd name="T4" fmla="*/ 27 w 27"/>
                <a:gd name="T5" fmla="*/ 3 h 22"/>
                <a:gd name="T6" fmla="*/ 26 w 27"/>
                <a:gd name="T7" fmla="*/ 2 h 22"/>
                <a:gd name="T8" fmla="*/ 25 w 27"/>
                <a:gd name="T9" fmla="*/ 2 h 22"/>
                <a:gd name="T10" fmla="*/ 18 w 27"/>
                <a:gd name="T11" fmla="*/ 2 h 22"/>
                <a:gd name="T12" fmla="*/ 3 w 27"/>
                <a:gd name="T13" fmla="*/ 13 h 22"/>
                <a:gd name="T14" fmla="*/ 1 w 27"/>
                <a:gd name="T15" fmla="*/ 20 h 22"/>
                <a:gd name="T16" fmla="*/ 2 w 27"/>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2">
                  <a:moveTo>
                    <a:pt x="2" y="22"/>
                  </a:moveTo>
                  <a:lnTo>
                    <a:pt x="2" y="22"/>
                  </a:lnTo>
                  <a:lnTo>
                    <a:pt x="27" y="3"/>
                  </a:lnTo>
                  <a:lnTo>
                    <a:pt x="26" y="2"/>
                  </a:lnTo>
                  <a:lnTo>
                    <a:pt x="25" y="2"/>
                  </a:lnTo>
                  <a:cubicBezTo>
                    <a:pt x="23" y="0"/>
                    <a:pt x="20" y="0"/>
                    <a:pt x="18" y="2"/>
                  </a:cubicBezTo>
                  <a:lnTo>
                    <a:pt x="3" y="13"/>
                  </a:lnTo>
                  <a:cubicBezTo>
                    <a:pt x="1" y="15"/>
                    <a:pt x="0" y="18"/>
                    <a:pt x="1" y="20"/>
                  </a:cubicBezTo>
                  <a:lnTo>
                    <a:pt x="2" y="22"/>
                  </a:lnTo>
                  <a:close/>
                </a:path>
              </a:pathLst>
            </a:custGeom>
            <a:no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TextBox 9">
            <a:extLst>
              <a:ext uri="{FF2B5EF4-FFF2-40B4-BE49-F238E27FC236}">
                <a16:creationId xmlns:a16="http://schemas.microsoft.com/office/drawing/2014/main" id="{2D2E72F9-E464-4F63-9CCA-3ED8E7E4B252}"/>
              </a:ext>
            </a:extLst>
          </p:cNvPr>
          <p:cNvSpPr txBox="1"/>
          <p:nvPr/>
        </p:nvSpPr>
        <p:spPr>
          <a:xfrm>
            <a:off x="6217223" y="4059037"/>
            <a:ext cx="2636260" cy="461665"/>
          </a:xfrm>
          <a:prstGeom prst="rect">
            <a:avLst/>
          </a:prstGeom>
          <a:noFill/>
        </p:spPr>
        <p:txBody>
          <a:bodyPr wrap="square" rtlCol="0">
            <a:spAutoFit/>
          </a:bodyPr>
          <a:lstStyle/>
          <a:p>
            <a:r>
              <a:rPr lang="en-US" sz="800" dirty="0">
                <a:solidFill>
                  <a:srgbClr val="FF0000"/>
                </a:solidFill>
              </a:rPr>
              <a:t>Optionally connected to the ALE OmniPCX IP PBX to allow 2</a:t>
            </a:r>
            <a:r>
              <a:rPr lang="en-US" sz="800" baseline="30000" dirty="0">
                <a:solidFill>
                  <a:srgbClr val="FF0000"/>
                </a:solidFill>
              </a:rPr>
              <a:t>nd</a:t>
            </a:r>
            <a:r>
              <a:rPr lang="en-US" sz="800" dirty="0">
                <a:solidFill>
                  <a:srgbClr val="FF0000"/>
                </a:solidFill>
              </a:rPr>
              <a:t> call and audio three-party conference with the participants of the Rainbow video conference</a:t>
            </a:r>
          </a:p>
        </p:txBody>
      </p:sp>
    </p:spTree>
    <p:extLst>
      <p:ext uri="{BB962C8B-B14F-4D97-AF65-F5344CB8AC3E}">
        <p14:creationId xmlns:p14="http://schemas.microsoft.com/office/powerpoint/2010/main" val="313012246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8BF11C-FD41-4CE9-9E59-81FDC22A33CC}"/>
              </a:ext>
            </a:extLst>
          </p:cNvPr>
          <p:cNvPicPr>
            <a:picLocks noChangeAspect="1"/>
          </p:cNvPicPr>
          <p:nvPr/>
        </p:nvPicPr>
        <p:blipFill>
          <a:blip r:embed="rId2"/>
          <a:stretch>
            <a:fillRect/>
          </a:stretch>
        </p:blipFill>
        <p:spPr>
          <a:xfrm rot="20582985">
            <a:off x="4455260" y="739733"/>
            <a:ext cx="634070" cy="895326"/>
          </a:xfrm>
          <a:prstGeom prst="rect">
            <a:avLst/>
          </a:prstGeom>
        </p:spPr>
      </p:pic>
      <p:sp>
        <p:nvSpPr>
          <p:cNvPr id="2" name="Text Placeholder 1">
            <a:extLst>
              <a:ext uri="{FF2B5EF4-FFF2-40B4-BE49-F238E27FC236}">
                <a16:creationId xmlns:a16="http://schemas.microsoft.com/office/drawing/2014/main" id="{F9EDF02F-FEE3-407D-8B2B-D0E8BAE04E3C}"/>
              </a:ext>
            </a:extLst>
          </p:cNvPr>
          <p:cNvSpPr>
            <a:spLocks noGrp="1"/>
          </p:cNvSpPr>
          <p:nvPr>
            <p:ph type="body" sz="quarter" idx="69"/>
          </p:nvPr>
        </p:nvSpPr>
        <p:spPr/>
        <p:txBody>
          <a:bodyPr/>
          <a:lstStyle/>
          <a:p>
            <a:r>
              <a:rPr lang="en-US" dirty="0"/>
              <a:t>GET STARTED</a:t>
            </a:r>
          </a:p>
        </p:txBody>
      </p:sp>
      <p:sp>
        <p:nvSpPr>
          <p:cNvPr id="4" name="TextBox 3">
            <a:extLst>
              <a:ext uri="{FF2B5EF4-FFF2-40B4-BE49-F238E27FC236}">
                <a16:creationId xmlns:a16="http://schemas.microsoft.com/office/drawing/2014/main" id="{EEBD1C8F-A72C-4442-B2CF-31723E52342F}"/>
              </a:ext>
            </a:extLst>
          </p:cNvPr>
          <p:cNvSpPr txBox="1"/>
          <p:nvPr/>
        </p:nvSpPr>
        <p:spPr>
          <a:xfrm>
            <a:off x="622859" y="1244561"/>
            <a:ext cx="6323631" cy="2031325"/>
          </a:xfrm>
          <a:prstGeom prst="rect">
            <a:avLst/>
          </a:prstGeom>
          <a:noFill/>
        </p:spPr>
        <p:txBody>
          <a:bodyPr wrap="square" rtlCol="0">
            <a:spAutoFit/>
          </a:bodyPr>
          <a:lstStyle/>
          <a:p>
            <a:r>
              <a:rPr lang="en-US" sz="1800" dirty="0"/>
              <a:t>Solution datasheet (</a:t>
            </a:r>
            <a:r>
              <a:rPr lang="en-US" sz="1800" dirty="0">
                <a:hlinkClick r:id="rId3"/>
              </a:rPr>
              <a:t>EN</a:t>
            </a:r>
            <a:r>
              <a:rPr lang="en-US" sz="1800" dirty="0"/>
              <a:t> </a:t>
            </a:r>
            <a:r>
              <a:rPr lang="en-US" sz="1800" dirty="0">
                <a:hlinkClick r:id="rId4"/>
              </a:rPr>
              <a:t>FR</a:t>
            </a:r>
            <a:r>
              <a:rPr lang="en-US" sz="1800" dirty="0"/>
              <a:t> </a:t>
            </a:r>
            <a:r>
              <a:rPr lang="en-US" sz="1800" dirty="0">
                <a:hlinkClick r:id="rId5"/>
              </a:rPr>
              <a:t>DE</a:t>
            </a:r>
            <a:r>
              <a:rPr lang="en-US" sz="1800" dirty="0"/>
              <a:t> </a:t>
            </a:r>
            <a:r>
              <a:rPr lang="en-US" sz="1800" dirty="0">
                <a:hlinkClick r:id="rId6"/>
              </a:rPr>
              <a:t>ES</a:t>
            </a:r>
            <a:r>
              <a:rPr lang="en-US" sz="1800" dirty="0"/>
              <a:t>)</a:t>
            </a:r>
          </a:p>
          <a:p>
            <a:endParaRPr lang="en-US" sz="1800" dirty="0"/>
          </a:p>
          <a:p>
            <a:r>
              <a:rPr lang="en-US" sz="1800" dirty="0"/>
              <a:t>Visit our </a:t>
            </a:r>
            <a:r>
              <a:rPr lang="en-US" sz="1800" dirty="0">
                <a:hlinkClick r:id="rId7"/>
              </a:rPr>
              <a:t>Help Center</a:t>
            </a:r>
            <a:r>
              <a:rPr lang="en-US" sz="1800" dirty="0"/>
              <a:t> and get started with Rainbow Room:</a:t>
            </a:r>
          </a:p>
          <a:p>
            <a:pPr marL="628642" lvl="1" indent="-285750">
              <a:buFont typeface="Arial" panose="020B0604020202020204" pitchFamily="34" charset="0"/>
              <a:buChar char="•"/>
            </a:pPr>
            <a:r>
              <a:rPr lang="en-US" sz="1800" dirty="0"/>
              <a:t>Videos</a:t>
            </a:r>
          </a:p>
          <a:p>
            <a:pPr marL="628642" lvl="1" indent="-285750">
              <a:buFont typeface="Arial" panose="020B0604020202020204" pitchFamily="34" charset="0"/>
              <a:buChar char="•"/>
            </a:pPr>
            <a:r>
              <a:rPr lang="fr-FR" sz="1800" dirty="0"/>
              <a:t>I</a:t>
            </a:r>
            <a:r>
              <a:rPr lang="en-US" sz="1800" dirty="0"/>
              <a:t>nstallation guidance</a:t>
            </a:r>
          </a:p>
          <a:p>
            <a:pPr marL="628642" lvl="1" indent="-285750">
              <a:buFont typeface="Arial" panose="020B0604020202020204" pitchFamily="34" charset="0"/>
              <a:buChar char="•"/>
            </a:pPr>
            <a:r>
              <a:rPr lang="en-US" sz="1800" dirty="0"/>
              <a:t>User Guide</a:t>
            </a:r>
          </a:p>
          <a:p>
            <a:pPr marL="628642" lvl="1" indent="-285750">
              <a:buFont typeface="Arial" panose="020B0604020202020204" pitchFamily="34" charset="0"/>
              <a:buChar char="•"/>
            </a:pPr>
            <a:endParaRPr lang="en-US" sz="1800" dirty="0"/>
          </a:p>
        </p:txBody>
      </p:sp>
      <p:pic>
        <p:nvPicPr>
          <p:cNvPr id="3" name="Picture 2">
            <a:extLst>
              <a:ext uri="{FF2B5EF4-FFF2-40B4-BE49-F238E27FC236}">
                <a16:creationId xmlns:a16="http://schemas.microsoft.com/office/drawing/2014/main" id="{C2F5C67B-0EFF-490A-96F9-1803E886617A}"/>
              </a:ext>
            </a:extLst>
          </p:cNvPr>
          <p:cNvPicPr>
            <a:picLocks noChangeAspect="1"/>
          </p:cNvPicPr>
          <p:nvPr/>
        </p:nvPicPr>
        <p:blipFill>
          <a:blip r:embed="rId8"/>
          <a:stretch>
            <a:fillRect/>
          </a:stretch>
        </p:blipFill>
        <p:spPr>
          <a:xfrm>
            <a:off x="4077929" y="2260223"/>
            <a:ext cx="2386101" cy="2592076"/>
          </a:xfrm>
          <a:prstGeom prst="rect">
            <a:avLst/>
          </a:prstGeom>
        </p:spPr>
      </p:pic>
      <p:pic>
        <p:nvPicPr>
          <p:cNvPr id="5" name="Picture 4">
            <a:extLst>
              <a:ext uri="{FF2B5EF4-FFF2-40B4-BE49-F238E27FC236}">
                <a16:creationId xmlns:a16="http://schemas.microsoft.com/office/drawing/2014/main" id="{EE8741C7-B487-4378-90A8-B618196A3234}"/>
              </a:ext>
            </a:extLst>
          </p:cNvPr>
          <p:cNvPicPr>
            <a:picLocks noChangeAspect="1"/>
          </p:cNvPicPr>
          <p:nvPr/>
        </p:nvPicPr>
        <p:blipFill>
          <a:blip r:embed="rId9"/>
          <a:stretch>
            <a:fillRect/>
          </a:stretch>
        </p:blipFill>
        <p:spPr>
          <a:xfrm>
            <a:off x="4254965" y="763778"/>
            <a:ext cx="634069" cy="895324"/>
          </a:xfrm>
          <a:prstGeom prst="rect">
            <a:avLst/>
          </a:prstGeom>
        </p:spPr>
      </p:pic>
    </p:spTree>
    <p:extLst>
      <p:ext uri="{BB962C8B-B14F-4D97-AF65-F5344CB8AC3E}">
        <p14:creationId xmlns:p14="http://schemas.microsoft.com/office/powerpoint/2010/main" val="2281831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testo 12">
            <a:extLst>
              <a:ext uri="{FF2B5EF4-FFF2-40B4-BE49-F238E27FC236}">
                <a16:creationId xmlns:a16="http://schemas.microsoft.com/office/drawing/2014/main" id="{A348EF29-596C-C54D-9B43-5F2E837A2757}"/>
              </a:ext>
            </a:extLst>
          </p:cNvPr>
          <p:cNvSpPr>
            <a:spLocks noGrp="1"/>
          </p:cNvSpPr>
          <p:nvPr>
            <p:ph type="body" sz="quarter" idx="12"/>
          </p:nvPr>
        </p:nvSpPr>
        <p:spPr>
          <a:xfrm>
            <a:off x="622860" y="590862"/>
            <a:ext cx="4535736" cy="539416"/>
          </a:xfrm>
        </p:spPr>
        <p:txBody>
          <a:bodyPr/>
          <a:lstStyle/>
          <a:p>
            <a:r>
              <a:rPr lang="en-GB" dirty="0"/>
              <a:t>Alcatel-Lucent Enterprise cloud solution for simple video conferences</a:t>
            </a:r>
            <a:endParaRPr lang="en-GB" b="1" dirty="0"/>
          </a:p>
        </p:txBody>
      </p:sp>
      <p:sp>
        <p:nvSpPr>
          <p:cNvPr id="12" name="Segnaposto testo 11">
            <a:extLst>
              <a:ext uri="{FF2B5EF4-FFF2-40B4-BE49-F238E27FC236}">
                <a16:creationId xmlns:a16="http://schemas.microsoft.com/office/drawing/2014/main" id="{7E44FC54-2E2D-EE49-B3A4-7B09A71A85C2}"/>
              </a:ext>
            </a:extLst>
          </p:cNvPr>
          <p:cNvSpPr>
            <a:spLocks noGrp="1"/>
          </p:cNvSpPr>
          <p:nvPr>
            <p:ph type="body" sz="quarter" idx="11"/>
          </p:nvPr>
        </p:nvSpPr>
        <p:spPr/>
        <p:txBody>
          <a:bodyPr/>
          <a:lstStyle/>
          <a:p>
            <a:r>
              <a:rPr lang="en-GB" dirty="0"/>
              <a:t>Rainbow room</a:t>
            </a:r>
          </a:p>
        </p:txBody>
      </p:sp>
      <p:sp>
        <p:nvSpPr>
          <p:cNvPr id="5" name="Text Placeholder 4">
            <a:extLst>
              <a:ext uri="{FF2B5EF4-FFF2-40B4-BE49-F238E27FC236}">
                <a16:creationId xmlns:a16="http://schemas.microsoft.com/office/drawing/2014/main" id="{0E87FBD6-2DAA-44F9-B7DC-40531E77A871}"/>
              </a:ext>
            </a:extLst>
          </p:cNvPr>
          <p:cNvSpPr>
            <a:spLocks noGrp="1"/>
          </p:cNvSpPr>
          <p:nvPr>
            <p:ph type="body" sz="quarter" idx="13"/>
          </p:nvPr>
        </p:nvSpPr>
        <p:spPr>
          <a:xfrm>
            <a:off x="1502615" y="1424439"/>
            <a:ext cx="7378140" cy="588818"/>
          </a:xfrm>
        </p:spPr>
        <p:txBody>
          <a:bodyPr/>
          <a:lstStyle/>
          <a:p>
            <a:pPr marL="0" indent="0">
              <a:buNone/>
            </a:pPr>
            <a:r>
              <a:rPr lang="en-GB" b="1" dirty="0">
                <a:solidFill>
                  <a:srgbClr val="5A4492"/>
                </a:solidFill>
              </a:rPr>
              <a:t>Lack of standards</a:t>
            </a:r>
            <a:r>
              <a:rPr lang="en-GB" dirty="0">
                <a:solidFill>
                  <a:srgbClr val="5A4492"/>
                </a:solidFill>
              </a:rPr>
              <a:t>: </a:t>
            </a:r>
            <a:r>
              <a:rPr lang="en-GB" dirty="0"/>
              <a:t>Which solution will take into account my individual requirements (budget, conference room specifics, quality, openness etc.)?</a:t>
            </a:r>
          </a:p>
          <a:p>
            <a:pPr marL="0" indent="0">
              <a:buNone/>
            </a:pPr>
            <a:endParaRPr lang="en-GB" dirty="0"/>
          </a:p>
          <a:p>
            <a:pPr marL="0" indent="0">
              <a:buNone/>
            </a:pPr>
            <a:endParaRPr lang="en-GB" dirty="0"/>
          </a:p>
        </p:txBody>
      </p:sp>
      <p:pic>
        <p:nvPicPr>
          <p:cNvPr id="9" name="Graphic 8" descr="USB">
            <a:extLst>
              <a:ext uri="{FF2B5EF4-FFF2-40B4-BE49-F238E27FC236}">
                <a16:creationId xmlns:a16="http://schemas.microsoft.com/office/drawing/2014/main" id="{7524BEE0-EDEC-42E6-A341-3E14B4D75A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178" y="2516210"/>
            <a:ext cx="370172" cy="370172"/>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8A8E443F-6412-45A8-B321-6A8EFBC06A75}"/>
              </a:ext>
            </a:extLst>
          </p:cNvPr>
          <p:cNvSpPr/>
          <p:nvPr/>
        </p:nvSpPr>
        <p:spPr>
          <a:xfrm>
            <a:off x="727360" y="1970637"/>
            <a:ext cx="8223692" cy="45814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Checklist">
            <a:extLst>
              <a:ext uri="{FF2B5EF4-FFF2-40B4-BE49-F238E27FC236}">
                <a16:creationId xmlns:a16="http://schemas.microsoft.com/office/drawing/2014/main" id="{341B5412-A160-4182-9918-294CBC616A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179" y="1499938"/>
            <a:ext cx="370171" cy="370171"/>
          </a:xfrm>
          <a:prstGeom prst="rect">
            <a:avLst/>
          </a:prstGeom>
          <a:effectLst>
            <a:outerShdw blurRad="50800" dist="38100" dir="2700000" algn="tl" rotWithShape="0">
              <a:prstClr val="black">
                <a:alpha val="40000"/>
              </a:prstClr>
            </a:outerShdw>
          </a:effectLst>
        </p:spPr>
      </p:pic>
      <p:pic>
        <p:nvPicPr>
          <p:cNvPr id="16" name="Graphic 15" descr="Close">
            <a:extLst>
              <a:ext uri="{FF2B5EF4-FFF2-40B4-BE49-F238E27FC236}">
                <a16:creationId xmlns:a16="http://schemas.microsoft.com/office/drawing/2014/main" id="{590D33AA-4BD4-4FA9-92FF-C2E56393B4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1178" y="3532483"/>
            <a:ext cx="370172" cy="370172"/>
          </a:xfrm>
          <a:prstGeom prst="rect">
            <a:avLst/>
          </a:prstGeom>
          <a:effectLst>
            <a:outerShdw blurRad="50800" dist="38100" dir="2700000" algn="tl" rotWithShape="0">
              <a:prstClr val="black">
                <a:alpha val="40000"/>
              </a:prstClr>
            </a:outerShdw>
          </a:effectLst>
        </p:spPr>
      </p:pic>
      <p:sp>
        <p:nvSpPr>
          <p:cNvPr id="10" name="Text Placeholder 4">
            <a:extLst>
              <a:ext uri="{FF2B5EF4-FFF2-40B4-BE49-F238E27FC236}">
                <a16:creationId xmlns:a16="http://schemas.microsoft.com/office/drawing/2014/main" id="{FD48C1D5-BC4D-40B5-AD74-AFDAD25ADA99}"/>
              </a:ext>
            </a:extLst>
          </p:cNvPr>
          <p:cNvSpPr txBox="1">
            <a:spLocks/>
          </p:cNvSpPr>
          <p:nvPr/>
        </p:nvSpPr>
        <p:spPr>
          <a:xfrm>
            <a:off x="1502619" y="1927392"/>
            <a:ext cx="7378140" cy="588818"/>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8"/>
              </a:buBlip>
              <a:tabLst/>
              <a:defRPr lang="en-US" sz="1400" b="0" i="0" kern="1200">
                <a:solidFill>
                  <a:schemeClr val="tx2">
                    <a:lumMod val="50000"/>
                  </a:schemeClr>
                </a:solidFill>
                <a:latin typeface="+mn-lt"/>
                <a:ea typeface="Montserrat Hairline" charset="0"/>
                <a:cs typeface="Montserrat Hairline" charset="0"/>
              </a:defRPr>
            </a:lvl1pPr>
            <a:lvl2pPr marL="513737" indent="-170849" algn="l" defTabSz="685181" rtl="0" eaLnBrk="1" fontAlgn="base" hangingPunct="1">
              <a:lnSpc>
                <a:spcPct val="100000"/>
              </a:lnSpc>
              <a:spcBef>
                <a:spcPts val="375"/>
              </a:spcBef>
              <a:spcAft>
                <a:spcPct val="0"/>
              </a:spcAft>
              <a:buFontTx/>
              <a:buBlip>
                <a:blip r:embed="rId8"/>
              </a:buBlip>
              <a:defRPr lang="en-US" sz="1100" b="0" i="0" kern="1200">
                <a:solidFill>
                  <a:schemeClr val="tx1"/>
                </a:solidFill>
                <a:latin typeface="Trebuchet MS" panose="020B0703020202090204" pitchFamily="34" charset="0"/>
                <a:ea typeface="Montserrat Hairline" charset="0"/>
                <a:cs typeface="Montserrat Hairline" charset="0"/>
              </a:defRPr>
            </a:lvl2pPr>
            <a:lvl3pPr marL="857219" indent="-171444" algn="l" defTabSz="685181" rtl="0" eaLnBrk="1" fontAlgn="base" hangingPunct="1">
              <a:lnSpc>
                <a:spcPct val="100000"/>
              </a:lnSpc>
              <a:spcBef>
                <a:spcPts val="375"/>
              </a:spcBef>
              <a:spcAft>
                <a:spcPct val="0"/>
              </a:spcAft>
              <a:buFontTx/>
              <a:buBlip>
                <a:blip r:embed="rId8"/>
              </a:buBlip>
              <a:defRPr lang="en-US" sz="900" b="0" i="0" kern="1200">
                <a:solidFill>
                  <a:schemeClr val="tx1"/>
                </a:solidFill>
                <a:latin typeface="Trebuchet MS" panose="020B0703020202090204" pitchFamily="34" charset="0"/>
                <a:ea typeface="Montserrat Hairline" charset="0"/>
                <a:cs typeface="Montserrat Hairline" charset="0"/>
              </a:defRPr>
            </a:lvl3pPr>
            <a:lvl4pPr marL="1200108" indent="-171444" algn="l" defTabSz="685181" rtl="0" eaLnBrk="1" fontAlgn="base" hangingPunct="1">
              <a:lnSpc>
                <a:spcPct val="100000"/>
              </a:lnSpc>
              <a:spcBef>
                <a:spcPts val="375"/>
              </a:spcBef>
              <a:spcAft>
                <a:spcPct val="0"/>
              </a:spcAft>
              <a:buFontTx/>
              <a:buBlip>
                <a:blip r:embed="rId8"/>
              </a:buBlip>
              <a:defRPr lang="en-US" sz="700" b="0" i="0" kern="1200">
                <a:solidFill>
                  <a:schemeClr val="tx1"/>
                </a:solidFill>
                <a:latin typeface="Trebuchet MS" panose="020B0703020202090204" pitchFamily="34"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eaLnBrk="1" hangingPunct="1">
              <a:buFontTx/>
              <a:buNone/>
            </a:pPr>
            <a:r>
              <a:rPr lang="en-GB" sz="1350" b="1" dirty="0">
                <a:solidFill>
                  <a:schemeClr val="bg1"/>
                </a:solidFill>
                <a:ea typeface="+mn-ea"/>
                <a:cs typeface="+mn-cs"/>
              </a:rPr>
              <a:t>Available at an extremely affordable rate, Rainbow Room co-exists with your existing ALE telephony infrastructure, saving you both time and money</a:t>
            </a:r>
          </a:p>
          <a:p>
            <a:pPr marL="0" indent="0">
              <a:buFontTx/>
              <a:buNone/>
            </a:pPr>
            <a:endParaRPr lang="en-GB" dirty="0"/>
          </a:p>
          <a:p>
            <a:pPr marL="0" indent="0">
              <a:buFontTx/>
              <a:buNone/>
            </a:pPr>
            <a:endParaRPr lang="en-GB" dirty="0"/>
          </a:p>
        </p:txBody>
      </p:sp>
      <p:sp>
        <p:nvSpPr>
          <p:cNvPr id="19" name="Rectangle 18">
            <a:extLst>
              <a:ext uri="{FF2B5EF4-FFF2-40B4-BE49-F238E27FC236}">
                <a16:creationId xmlns:a16="http://schemas.microsoft.com/office/drawing/2014/main" id="{00FBF69D-A05B-4E01-AE31-4364BB2C1C51}"/>
              </a:ext>
            </a:extLst>
          </p:cNvPr>
          <p:cNvSpPr/>
          <p:nvPr/>
        </p:nvSpPr>
        <p:spPr>
          <a:xfrm>
            <a:off x="727359" y="2955035"/>
            <a:ext cx="8223693" cy="45814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7D19342-2136-4D36-9BB9-DBA3BC82A69B}"/>
              </a:ext>
            </a:extLst>
          </p:cNvPr>
          <p:cNvSpPr/>
          <p:nvPr/>
        </p:nvSpPr>
        <p:spPr>
          <a:xfrm>
            <a:off x="1502618" y="2466526"/>
            <a:ext cx="7378139" cy="515526"/>
          </a:xfrm>
          <a:prstGeom prst="rect">
            <a:avLst/>
          </a:prstGeom>
        </p:spPr>
        <p:txBody>
          <a:bodyPr wrap="square">
            <a:spAutoFit/>
          </a:bodyPr>
          <a:lstStyle/>
          <a:p>
            <a:r>
              <a:rPr lang="en-GB" sz="1400" b="1" dirty="0">
                <a:solidFill>
                  <a:srgbClr val="5A4492"/>
                </a:solidFill>
              </a:rPr>
              <a:t>Faulty infrastructure: </a:t>
            </a:r>
            <a:r>
              <a:rPr lang="en-GB" dirty="0">
                <a:solidFill>
                  <a:schemeClr val="tx1">
                    <a:lumMod val="50000"/>
                  </a:schemeClr>
                </a:solidFill>
              </a:rPr>
              <a:t>Does the vendor have a stable and trusted network that will ensure an extremely low-level of downtime that could impact my business? </a:t>
            </a:r>
          </a:p>
        </p:txBody>
      </p:sp>
      <p:sp>
        <p:nvSpPr>
          <p:cNvPr id="20" name="Rectangle 19">
            <a:extLst>
              <a:ext uri="{FF2B5EF4-FFF2-40B4-BE49-F238E27FC236}">
                <a16:creationId xmlns:a16="http://schemas.microsoft.com/office/drawing/2014/main" id="{65C13D9A-9E12-4458-93D9-971750D0875A}"/>
              </a:ext>
            </a:extLst>
          </p:cNvPr>
          <p:cNvSpPr/>
          <p:nvPr/>
        </p:nvSpPr>
        <p:spPr>
          <a:xfrm>
            <a:off x="727360" y="3970951"/>
            <a:ext cx="8223692" cy="68522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629CB3D-8D6B-4D13-A450-3A3C2E762987}"/>
              </a:ext>
            </a:extLst>
          </p:cNvPr>
          <p:cNvSpPr/>
          <p:nvPr/>
        </p:nvSpPr>
        <p:spPr>
          <a:xfrm>
            <a:off x="1502618" y="2936870"/>
            <a:ext cx="7507158" cy="507831"/>
          </a:xfrm>
          <a:prstGeom prst="rect">
            <a:avLst/>
          </a:prstGeom>
        </p:spPr>
        <p:txBody>
          <a:bodyPr wrap="square">
            <a:spAutoFit/>
          </a:bodyPr>
          <a:lstStyle/>
          <a:p>
            <a:r>
              <a:rPr lang="en-GB" b="1" dirty="0">
                <a:solidFill>
                  <a:schemeClr val="bg1"/>
                </a:solidFill>
              </a:rPr>
              <a:t>With an uptime of 99.86%, the Rainbow cloud infrastructure serves more than 1.7 millions users in over 199 countries and has facilitated over 120 Million WebRTC minutes</a:t>
            </a:r>
            <a:endParaRPr lang="en-GB" dirty="0">
              <a:solidFill>
                <a:schemeClr val="bg1"/>
              </a:solidFill>
            </a:endParaRPr>
          </a:p>
        </p:txBody>
      </p:sp>
      <p:sp>
        <p:nvSpPr>
          <p:cNvPr id="4" name="Rectangle 3">
            <a:extLst>
              <a:ext uri="{FF2B5EF4-FFF2-40B4-BE49-F238E27FC236}">
                <a16:creationId xmlns:a16="http://schemas.microsoft.com/office/drawing/2014/main" id="{3C0A17F9-DD8D-4058-BBE5-2EF47E2C8152}"/>
              </a:ext>
            </a:extLst>
          </p:cNvPr>
          <p:cNvSpPr/>
          <p:nvPr/>
        </p:nvSpPr>
        <p:spPr>
          <a:xfrm>
            <a:off x="1502617" y="3482443"/>
            <a:ext cx="7378139" cy="515526"/>
          </a:xfrm>
          <a:prstGeom prst="rect">
            <a:avLst/>
          </a:prstGeom>
        </p:spPr>
        <p:txBody>
          <a:bodyPr wrap="square">
            <a:spAutoFit/>
          </a:bodyPr>
          <a:lstStyle/>
          <a:p>
            <a:r>
              <a:rPr lang="en-GB" sz="1400" b="1" dirty="0">
                <a:solidFill>
                  <a:srgbClr val="5A4492"/>
                </a:solidFill>
              </a:rPr>
              <a:t>People using it incorrectly: </a:t>
            </a:r>
            <a:r>
              <a:rPr lang="en-GB" dirty="0">
                <a:solidFill>
                  <a:schemeClr val="tx1">
                    <a:lumMod val="50000"/>
                  </a:schemeClr>
                </a:solidFill>
              </a:rPr>
              <a:t>Good intentions aside, if people aren’t trained on how to use a new technology, chances are they will use it incorrectly…</a:t>
            </a:r>
          </a:p>
        </p:txBody>
      </p:sp>
      <p:sp>
        <p:nvSpPr>
          <p:cNvPr id="15" name="Rectangle 14">
            <a:extLst>
              <a:ext uri="{FF2B5EF4-FFF2-40B4-BE49-F238E27FC236}">
                <a16:creationId xmlns:a16="http://schemas.microsoft.com/office/drawing/2014/main" id="{DB5F2820-A1DB-44FB-A1E5-2AAE01EEF5DA}"/>
              </a:ext>
            </a:extLst>
          </p:cNvPr>
          <p:cNvSpPr/>
          <p:nvPr/>
        </p:nvSpPr>
        <p:spPr>
          <a:xfrm>
            <a:off x="1502615" y="3940590"/>
            <a:ext cx="7448437" cy="715581"/>
          </a:xfrm>
          <a:prstGeom prst="rect">
            <a:avLst/>
          </a:prstGeom>
        </p:spPr>
        <p:txBody>
          <a:bodyPr wrap="square">
            <a:spAutoFit/>
          </a:bodyPr>
          <a:lstStyle/>
          <a:p>
            <a:r>
              <a:rPr lang="en-GB" b="1" dirty="0">
                <a:solidFill>
                  <a:schemeClr val="bg1"/>
                </a:solidFill>
              </a:rPr>
              <a:t>In addition to the extremely friendly user-interface, both the ALE Customer Care team and our global network of partners are always at hand to help train and educate users on how to make the most of their new conferencing solution</a:t>
            </a:r>
            <a:endParaRPr lang="en-GB" dirty="0">
              <a:solidFill>
                <a:schemeClr val="bg1"/>
              </a:solidFill>
            </a:endParaRPr>
          </a:p>
        </p:txBody>
      </p:sp>
      <p:pic>
        <p:nvPicPr>
          <p:cNvPr id="7" name="Picture 6" descr="A picture containing object, clock, traffic, light&#10;&#10;Description automatically generated">
            <a:extLst>
              <a:ext uri="{FF2B5EF4-FFF2-40B4-BE49-F238E27FC236}">
                <a16:creationId xmlns:a16="http://schemas.microsoft.com/office/drawing/2014/main" id="{47CC48BE-9EDD-4B27-A089-DC17E3380C39}"/>
              </a:ext>
            </a:extLst>
          </p:cNvPr>
          <p:cNvPicPr>
            <a:picLocks noChangeAspect="1"/>
          </p:cNvPicPr>
          <p:nvPr/>
        </p:nvPicPr>
        <p:blipFill>
          <a:blip r:embed="rId9"/>
          <a:stretch>
            <a:fillRect/>
          </a:stretch>
        </p:blipFill>
        <p:spPr>
          <a:xfrm>
            <a:off x="877831" y="2045706"/>
            <a:ext cx="316866" cy="314247"/>
          </a:xfrm>
          <a:prstGeom prst="rect">
            <a:avLst/>
          </a:prstGeom>
        </p:spPr>
      </p:pic>
      <p:pic>
        <p:nvPicPr>
          <p:cNvPr id="17" name="Picture 16" descr="A picture containing object, clock, traffic, light&#10;&#10;Description automatically generated">
            <a:extLst>
              <a:ext uri="{FF2B5EF4-FFF2-40B4-BE49-F238E27FC236}">
                <a16:creationId xmlns:a16="http://schemas.microsoft.com/office/drawing/2014/main" id="{69C46662-6251-4ED1-B283-91ABC6ED2585}"/>
              </a:ext>
            </a:extLst>
          </p:cNvPr>
          <p:cNvPicPr>
            <a:picLocks noChangeAspect="1"/>
          </p:cNvPicPr>
          <p:nvPr/>
        </p:nvPicPr>
        <p:blipFill>
          <a:blip r:embed="rId9"/>
          <a:stretch>
            <a:fillRect/>
          </a:stretch>
        </p:blipFill>
        <p:spPr>
          <a:xfrm>
            <a:off x="871798" y="3027345"/>
            <a:ext cx="316866" cy="314247"/>
          </a:xfrm>
          <a:prstGeom prst="rect">
            <a:avLst/>
          </a:prstGeom>
        </p:spPr>
      </p:pic>
      <p:pic>
        <p:nvPicPr>
          <p:cNvPr id="18" name="Picture 17" descr="A picture containing object, clock, traffic, light&#10;&#10;Description automatically generated">
            <a:extLst>
              <a:ext uri="{FF2B5EF4-FFF2-40B4-BE49-F238E27FC236}">
                <a16:creationId xmlns:a16="http://schemas.microsoft.com/office/drawing/2014/main" id="{BA554783-20DD-43B2-81A8-D6588D398B66}"/>
              </a:ext>
            </a:extLst>
          </p:cNvPr>
          <p:cNvPicPr>
            <a:picLocks noChangeAspect="1"/>
          </p:cNvPicPr>
          <p:nvPr/>
        </p:nvPicPr>
        <p:blipFill>
          <a:blip r:embed="rId9"/>
          <a:stretch>
            <a:fillRect/>
          </a:stretch>
        </p:blipFill>
        <p:spPr>
          <a:xfrm>
            <a:off x="871798" y="4141256"/>
            <a:ext cx="316866" cy="314247"/>
          </a:xfrm>
          <a:prstGeom prst="rect">
            <a:avLst/>
          </a:prstGeom>
        </p:spPr>
      </p:pic>
      <p:pic>
        <p:nvPicPr>
          <p:cNvPr id="2" name="Picture 1">
            <a:extLst>
              <a:ext uri="{FF2B5EF4-FFF2-40B4-BE49-F238E27FC236}">
                <a16:creationId xmlns:a16="http://schemas.microsoft.com/office/drawing/2014/main" id="{D4E9E5D5-36F2-49C0-B663-455E790410E8}"/>
              </a:ext>
            </a:extLst>
          </p:cNvPr>
          <p:cNvPicPr>
            <a:picLocks noChangeAspect="1"/>
          </p:cNvPicPr>
          <p:nvPr/>
        </p:nvPicPr>
        <p:blipFill>
          <a:blip r:embed="rId10"/>
          <a:stretch>
            <a:fillRect/>
          </a:stretch>
        </p:blipFill>
        <p:spPr>
          <a:xfrm>
            <a:off x="7116792" y="4018"/>
            <a:ext cx="2027208" cy="1351472"/>
          </a:xfrm>
          <a:prstGeom prst="rect">
            <a:avLst/>
          </a:prstGeom>
        </p:spPr>
      </p:pic>
    </p:spTree>
    <p:extLst>
      <p:ext uri="{BB962C8B-B14F-4D97-AF65-F5344CB8AC3E}">
        <p14:creationId xmlns:p14="http://schemas.microsoft.com/office/powerpoint/2010/main" val="34902342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2944">
            <a:extLst>
              <a:ext uri="{FF2B5EF4-FFF2-40B4-BE49-F238E27FC236}">
                <a16:creationId xmlns:a16="http://schemas.microsoft.com/office/drawing/2014/main" id="{40A8904B-850A-4147-AC27-93EEEDDD1B65}"/>
              </a:ext>
            </a:extLst>
          </p:cNvPr>
          <p:cNvSpPr/>
          <p:nvPr/>
        </p:nvSpPr>
        <p:spPr>
          <a:xfrm>
            <a:off x="4374953" y="1631000"/>
            <a:ext cx="197049" cy="197644"/>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4"/>
          </a:solidFill>
          <a:ln w="12700">
            <a:miter lim="400000"/>
          </a:ln>
        </p:spPr>
        <p:txBody>
          <a:bodyPr lIns="14284" tIns="14284" rIns="14284" bIns="14284" anchor="ctr"/>
          <a:lstStyle/>
          <a:p>
            <a:pPr defTabSz="17139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dirty="0">
              <a:solidFill>
                <a:srgbClr val="FFFFFF"/>
              </a:solidFill>
              <a:effectLst>
                <a:outerShdw blurRad="38100" dist="12700" dir="5400000" rotWithShape="0">
                  <a:srgbClr val="000000">
                    <a:alpha val="50000"/>
                  </a:srgbClr>
                </a:outerShdw>
              </a:effectLst>
              <a:latin typeface="Trebuchet MS" panose="020B0703020202090204" pitchFamily="34" charset="0"/>
              <a:ea typeface="Open Sans Semibold" charset="0"/>
              <a:cs typeface="Open Sans Semibold" charset="0"/>
              <a:sym typeface="Gill Sans"/>
            </a:endParaRPr>
          </a:p>
        </p:txBody>
      </p:sp>
      <p:sp>
        <p:nvSpPr>
          <p:cNvPr id="78859" name="Rectangle 15">
            <a:extLst>
              <a:ext uri="{FF2B5EF4-FFF2-40B4-BE49-F238E27FC236}">
                <a16:creationId xmlns:a16="http://schemas.microsoft.com/office/drawing/2014/main" id="{6EA8C5BA-6DB6-49A1-8E48-E10C71B3E9CC}"/>
              </a:ext>
            </a:extLst>
          </p:cNvPr>
          <p:cNvSpPr>
            <a:spLocks noChangeArrowheads="1"/>
          </p:cNvSpPr>
          <p:nvPr/>
        </p:nvSpPr>
        <p:spPr bwMode="auto">
          <a:xfrm>
            <a:off x="3907476" y="1932823"/>
            <a:ext cx="11689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defRPr/>
            </a:pPr>
            <a:r>
              <a:rPr lang="en-US" altLang="en-US" sz="2000" dirty="0">
                <a:solidFill>
                  <a:schemeClr val="tx2"/>
                </a:solidFill>
                <a:latin typeface="+mj-lt"/>
                <a:ea typeface="Open Sans Semibold"/>
                <a:cs typeface="Open Sans Semibold"/>
              </a:rPr>
              <a:t>WEBSITE</a:t>
            </a:r>
          </a:p>
        </p:txBody>
      </p:sp>
      <p:sp>
        <p:nvSpPr>
          <p:cNvPr id="78860" name="TextBox 16">
            <a:extLst>
              <a:ext uri="{FF2B5EF4-FFF2-40B4-BE49-F238E27FC236}">
                <a16:creationId xmlns:a16="http://schemas.microsoft.com/office/drawing/2014/main" id="{E7051F6B-E629-4C3E-A682-572E25D39AE7}"/>
              </a:ext>
            </a:extLst>
          </p:cNvPr>
          <p:cNvSpPr txBox="1">
            <a:spLocks noChangeArrowheads="1"/>
          </p:cNvSpPr>
          <p:nvPr/>
        </p:nvSpPr>
        <p:spPr bwMode="auto">
          <a:xfrm>
            <a:off x="3440503" y="2270783"/>
            <a:ext cx="21225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a:lnSpc>
                <a:spcPts val="1214"/>
              </a:lnSpc>
              <a:defRPr/>
            </a:pPr>
            <a:r>
              <a:rPr lang="en-US" altLang="en-US" sz="1200" dirty="0">
                <a:solidFill>
                  <a:srgbClr val="7030A0"/>
                </a:solidFill>
                <a:latin typeface="+mn-lt"/>
                <a:ea typeface="Open Sans Semibold"/>
                <a:cs typeface="Open Sans Semibold"/>
                <a:hlinkClick r:id="rId3">
                  <a:extLst>
                    <a:ext uri="{A12FA001-AC4F-418D-AE19-62706E023703}">
                      <ahyp:hlinkClr xmlns="" xmlns:ahyp="http://schemas.microsoft.com/office/drawing/2018/hyperlinkcolor" val="tx"/>
                    </a:ext>
                  </a:extLst>
                </a:hlinkClick>
              </a:rPr>
              <a:t>www.al-enterprise.com</a:t>
            </a:r>
            <a:endParaRPr lang="en-US" altLang="en-US" sz="1200" dirty="0">
              <a:solidFill>
                <a:srgbClr val="7030A0"/>
              </a:solidFill>
              <a:latin typeface="+mn-lt"/>
              <a:ea typeface="Open Sans Semibold"/>
              <a:cs typeface="Open Sans Semibold"/>
            </a:endParaRPr>
          </a:p>
          <a:p>
            <a:pPr algn="ctr">
              <a:lnSpc>
                <a:spcPts val="1214"/>
              </a:lnSpc>
              <a:defRPr/>
            </a:pPr>
            <a:endParaRPr lang="en-US" altLang="en-US" sz="1200" dirty="0">
              <a:solidFill>
                <a:srgbClr val="604187"/>
              </a:solidFill>
              <a:latin typeface="+mn-lt"/>
              <a:ea typeface="Open Sans Semibold"/>
              <a:cs typeface="Open Sans Semibold"/>
            </a:endParaRPr>
          </a:p>
        </p:txBody>
      </p:sp>
      <p:sp>
        <p:nvSpPr>
          <p:cNvPr id="16" name="TextBox 6">
            <a:extLst>
              <a:ext uri="{FF2B5EF4-FFF2-40B4-BE49-F238E27FC236}">
                <a16:creationId xmlns:a16="http://schemas.microsoft.com/office/drawing/2014/main" id="{EFF0D5DC-2C63-2E47-B5D0-0E4047C0C2E8}"/>
              </a:ext>
            </a:extLst>
          </p:cNvPr>
          <p:cNvSpPr txBox="1">
            <a:spLocks noChangeArrowheads="1"/>
          </p:cNvSpPr>
          <p:nvPr/>
        </p:nvSpPr>
        <p:spPr bwMode="auto">
          <a:xfrm>
            <a:off x="3124200" y="2670894"/>
            <a:ext cx="927640" cy="180275"/>
          </a:xfrm>
          <a:prstGeom prst="rect">
            <a:avLst/>
          </a:prstGeom>
          <a:noFill/>
          <a:ln w="9525">
            <a:noFill/>
            <a:miter lim="800000"/>
            <a:headEnd/>
            <a:tailEnd/>
          </a:ln>
        </p:spPr>
        <p:txBody>
          <a:bodyPr wrap="square" lIns="26132" tIns="13066" rIns="26132" bIns="13066">
            <a:spAutoFit/>
          </a:bodyPr>
          <a:lstStyle/>
          <a:p>
            <a:pPr>
              <a:spcBef>
                <a:spcPct val="50000"/>
              </a:spcBef>
            </a:pPr>
            <a:r>
              <a:rPr lang="en-US" sz="1000" dirty="0">
                <a:latin typeface="Trebuchet MS" charset="0"/>
              </a:rPr>
              <a:t>Follow us on:</a:t>
            </a:r>
          </a:p>
        </p:txBody>
      </p:sp>
      <p:pic>
        <p:nvPicPr>
          <p:cNvPr id="19" name="Picture 35" descr="TwitterBird_icon.png">
            <a:hlinkClick r:id="rId4"/>
            <a:extLst>
              <a:ext uri="{FF2B5EF4-FFF2-40B4-BE49-F238E27FC236}">
                <a16:creationId xmlns:a16="http://schemas.microsoft.com/office/drawing/2014/main" id="{643F1EF1-5DE6-A341-B048-C81ABC0C841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18242" y="2652679"/>
            <a:ext cx="274911" cy="268038"/>
          </a:xfrm>
          <a:prstGeom prst="rect">
            <a:avLst/>
          </a:prstGeom>
          <a:noFill/>
          <a:ln w="9525">
            <a:noFill/>
            <a:miter lim="800000"/>
            <a:headEnd/>
            <a:tailEnd/>
          </a:ln>
        </p:spPr>
      </p:pic>
      <p:pic>
        <p:nvPicPr>
          <p:cNvPr id="20" name="Picture 36" descr="Facebook_icon.png">
            <a:hlinkClick r:id="rId6"/>
            <a:extLst>
              <a:ext uri="{FF2B5EF4-FFF2-40B4-BE49-F238E27FC236}">
                <a16:creationId xmlns:a16="http://schemas.microsoft.com/office/drawing/2014/main" id="{A09CFB16-E572-9F4C-8A7C-338665298C5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01253" y="2648653"/>
            <a:ext cx="279965" cy="271980"/>
          </a:xfrm>
          <a:prstGeom prst="rect">
            <a:avLst/>
          </a:prstGeom>
          <a:noFill/>
          <a:ln w="9525">
            <a:noFill/>
            <a:miter lim="800000"/>
            <a:headEnd/>
            <a:tailEnd/>
          </a:ln>
        </p:spPr>
      </p:pic>
      <p:pic>
        <p:nvPicPr>
          <p:cNvPr id="21" name="Picture 37" descr="LinkinIn_icon.png">
            <a:hlinkClick r:id="rId8"/>
            <a:extLst>
              <a:ext uri="{FF2B5EF4-FFF2-40B4-BE49-F238E27FC236}">
                <a16:creationId xmlns:a16="http://schemas.microsoft.com/office/drawing/2014/main" id="{8B4821DC-576F-4949-A194-5D0C3429D9D0}"/>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59552" y="2648653"/>
            <a:ext cx="279965" cy="271980"/>
          </a:xfrm>
          <a:prstGeom prst="rect">
            <a:avLst/>
          </a:prstGeom>
          <a:noFill/>
          <a:ln w="9525">
            <a:noFill/>
            <a:miter lim="800000"/>
            <a:headEnd/>
            <a:tailEnd/>
          </a:ln>
        </p:spPr>
      </p:pic>
      <p:pic>
        <p:nvPicPr>
          <p:cNvPr id="22" name="Picture 38" descr="YouTube_icon.png">
            <a:hlinkClick r:id="rId10"/>
            <a:extLst>
              <a:ext uri="{FF2B5EF4-FFF2-40B4-BE49-F238E27FC236}">
                <a16:creationId xmlns:a16="http://schemas.microsoft.com/office/drawing/2014/main" id="{E016C8DC-D6D3-8145-BA05-69DAFDB5C3E0}"/>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42953" y="2648654"/>
            <a:ext cx="279965" cy="272964"/>
          </a:xfrm>
          <a:prstGeom prst="rect">
            <a:avLst/>
          </a:prstGeom>
          <a:noFill/>
          <a:ln w="9525">
            <a:noFill/>
            <a:miter lim="800000"/>
            <a:headEnd/>
            <a:tailEnd/>
          </a:ln>
        </p:spPr>
      </p:pic>
      <p:sp>
        <p:nvSpPr>
          <p:cNvPr id="13" name="CasellaDiTesto 12">
            <a:extLst>
              <a:ext uri="{FF2B5EF4-FFF2-40B4-BE49-F238E27FC236}">
                <a16:creationId xmlns:a16="http://schemas.microsoft.com/office/drawing/2014/main" id="{04FC1F64-9742-C844-B25F-9393598319CF}"/>
              </a:ext>
            </a:extLst>
          </p:cNvPr>
          <p:cNvSpPr txBox="1"/>
          <p:nvPr/>
        </p:nvSpPr>
        <p:spPr>
          <a:xfrm>
            <a:off x="507715" y="4857750"/>
            <a:ext cx="5055381" cy="215444"/>
          </a:xfrm>
          <a:prstGeom prst="rect">
            <a:avLst/>
          </a:prstGeom>
          <a:noFill/>
        </p:spPr>
        <p:txBody>
          <a:bodyPr wrap="square" rtlCol="0">
            <a:spAutoFit/>
          </a:bodyPr>
          <a:lstStyle/>
          <a:p>
            <a:r>
              <a:rPr lang="en-US" sz="800" b="1" dirty="0">
                <a:solidFill>
                  <a:srgbClr val="604187"/>
                </a:solidFill>
              </a:rPr>
              <a:t>The Alcatel-Lucent name and logo are trademarks of Nokia used under license by ALE.</a:t>
            </a:r>
            <a:endParaRPr lang="en-US" sz="800" dirty="0">
              <a:solidFill>
                <a:srgbClr val="604187"/>
              </a:solidFill>
            </a:endParaRPr>
          </a:p>
        </p:txBody>
      </p:sp>
      <p:sp>
        <p:nvSpPr>
          <p:cNvPr id="14" name="Rectangle 6">
            <a:extLst>
              <a:ext uri="{FF2B5EF4-FFF2-40B4-BE49-F238E27FC236}">
                <a16:creationId xmlns:a16="http://schemas.microsoft.com/office/drawing/2014/main" id="{AB82B987-3CAA-4822-B31B-E31157268C05}"/>
              </a:ext>
            </a:extLst>
          </p:cNvPr>
          <p:cNvSpPr>
            <a:spLocks/>
          </p:cNvSpPr>
          <p:nvPr/>
        </p:nvSpPr>
        <p:spPr bwMode="auto">
          <a:xfrm>
            <a:off x="2823893" y="1018579"/>
            <a:ext cx="3496214" cy="432875"/>
          </a:xfrm>
          <a:prstGeom prst="rect">
            <a:avLst/>
          </a:prstGeom>
          <a:noFill/>
          <a:ln>
            <a:noFill/>
          </a:ln>
          <a:extLst>
            <a:ext uri="{909E8E84-426E-40dd-AFC4-6F175D3DCCD1}"/>
            <a:ext uri="{91240B29-F687-4f45-9708-019B960494DF}"/>
          </a:extLst>
        </p:spPr>
        <p:txBody>
          <a:bodyPr wrap="none" lIns="0" tIns="0" rIns="0" bIns="0" anchor="ctr">
            <a:spAutoFit/>
          </a:bodyPr>
          <a:lstStyle/>
          <a:p>
            <a:pPr algn="ctr" defTabSz="1714500" eaLnBrk="1" fontAlgn="auto" hangingPunct="1">
              <a:spcBef>
                <a:spcPts val="0"/>
              </a:spcBef>
              <a:spcAft>
                <a:spcPts val="0"/>
              </a:spcAft>
              <a:defRPr/>
            </a:pPr>
            <a:r>
              <a:rPr lang="en-US" sz="2800" spc="1313" dirty="0">
                <a:solidFill>
                  <a:schemeClr val="accent1"/>
                </a:solidFill>
                <a:latin typeface="+mj-lt"/>
                <a:ea typeface="Open Sans" charset="0"/>
                <a:cs typeface="Open Sans" charset="0"/>
                <a:sym typeface="Bebas Neue" charset="0"/>
              </a:rPr>
              <a:t>CONTACT</a:t>
            </a:r>
            <a:r>
              <a:rPr lang="en-US" sz="2800" b="1" spc="1313" dirty="0">
                <a:solidFill>
                  <a:schemeClr val="accent1"/>
                </a:solidFill>
                <a:latin typeface="+mj-lt"/>
                <a:ea typeface="Open Sans Light" charset="0"/>
                <a:cs typeface="Open Sans Light" charset="0"/>
                <a:sym typeface="Bebas Neue" charset="0"/>
              </a:rPr>
              <a:t>US</a:t>
            </a:r>
          </a:p>
        </p:txBody>
      </p:sp>
    </p:spTree>
    <p:extLst>
      <p:ext uri="{BB962C8B-B14F-4D97-AF65-F5344CB8AC3E}">
        <p14:creationId xmlns:p14="http://schemas.microsoft.com/office/powerpoint/2010/main" val="413790315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testo 12">
            <a:extLst>
              <a:ext uri="{FF2B5EF4-FFF2-40B4-BE49-F238E27FC236}">
                <a16:creationId xmlns:a16="http://schemas.microsoft.com/office/drawing/2014/main" id="{A348EF29-596C-C54D-9B43-5F2E837A2757}"/>
              </a:ext>
            </a:extLst>
          </p:cNvPr>
          <p:cNvSpPr>
            <a:spLocks noGrp="1"/>
          </p:cNvSpPr>
          <p:nvPr>
            <p:ph type="body" sz="quarter" idx="12"/>
          </p:nvPr>
        </p:nvSpPr>
        <p:spPr/>
        <p:txBody>
          <a:bodyPr/>
          <a:lstStyle/>
          <a:p>
            <a:r>
              <a:rPr lang="en-GB" dirty="0"/>
              <a:t>The rise in remote working requires you to offer technologies that cater to the needs of today’s flexible workforce</a:t>
            </a:r>
            <a:endParaRPr lang="en-GB" b="1" dirty="0"/>
          </a:p>
        </p:txBody>
      </p:sp>
      <p:sp>
        <p:nvSpPr>
          <p:cNvPr id="12" name="Segnaposto testo 11">
            <a:extLst>
              <a:ext uri="{FF2B5EF4-FFF2-40B4-BE49-F238E27FC236}">
                <a16:creationId xmlns:a16="http://schemas.microsoft.com/office/drawing/2014/main" id="{7E44FC54-2E2D-EE49-B3A4-7B09A71A85C2}"/>
              </a:ext>
            </a:extLst>
          </p:cNvPr>
          <p:cNvSpPr>
            <a:spLocks noGrp="1"/>
          </p:cNvSpPr>
          <p:nvPr>
            <p:ph type="body" sz="quarter" idx="11"/>
          </p:nvPr>
        </p:nvSpPr>
        <p:spPr/>
        <p:txBody>
          <a:bodyPr/>
          <a:lstStyle/>
          <a:p>
            <a:r>
              <a:rPr lang="en-GB" dirty="0"/>
              <a:t>Market trends </a:t>
            </a:r>
          </a:p>
        </p:txBody>
      </p:sp>
      <p:sp>
        <p:nvSpPr>
          <p:cNvPr id="2" name="Rectangle 1">
            <a:extLst>
              <a:ext uri="{FF2B5EF4-FFF2-40B4-BE49-F238E27FC236}">
                <a16:creationId xmlns:a16="http://schemas.microsoft.com/office/drawing/2014/main" id="{49106829-F7DA-491F-B860-C2729C223515}"/>
              </a:ext>
            </a:extLst>
          </p:cNvPr>
          <p:cNvSpPr/>
          <p:nvPr/>
        </p:nvSpPr>
        <p:spPr>
          <a:xfrm>
            <a:off x="419755" y="4892845"/>
            <a:ext cx="1233030" cy="230832"/>
          </a:xfrm>
          <a:prstGeom prst="rect">
            <a:avLst/>
          </a:prstGeom>
        </p:spPr>
        <p:txBody>
          <a:bodyPr wrap="none">
            <a:spAutoFit/>
          </a:bodyPr>
          <a:lstStyle/>
          <a:p>
            <a:r>
              <a:rPr lang="en-GB" sz="900" b="1" i="1" dirty="0"/>
              <a:t>(Source: </a:t>
            </a:r>
            <a:r>
              <a:rPr lang="en-GB" sz="900" b="1" i="1" dirty="0">
                <a:hlinkClick r:id="rId2"/>
              </a:rPr>
              <a:t>IWG</a:t>
            </a:r>
            <a:r>
              <a:rPr lang="en-GB" sz="900" b="1" i="1" dirty="0"/>
              <a:t>,2019)</a:t>
            </a:r>
          </a:p>
        </p:txBody>
      </p:sp>
      <p:pic>
        <p:nvPicPr>
          <p:cNvPr id="4" name="Graphic 3" descr="Earth globe Americas">
            <a:extLst>
              <a:ext uri="{FF2B5EF4-FFF2-40B4-BE49-F238E27FC236}">
                <a16:creationId xmlns:a16="http://schemas.microsoft.com/office/drawing/2014/main" id="{3A4039D6-B9AD-4EE4-A4AE-71ADAAD1BC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5928" y="1386659"/>
            <a:ext cx="2679700" cy="2679700"/>
          </a:xfrm>
          <a:prstGeom prst="rect">
            <a:avLst/>
          </a:prstGeom>
          <a:effectLst>
            <a:outerShdw blurRad="50800" dist="38100" dir="2700000" algn="tl" rotWithShape="0">
              <a:prstClr val="black">
                <a:alpha val="40000"/>
              </a:prstClr>
            </a:outerShdw>
          </a:effectLst>
        </p:spPr>
      </p:pic>
      <p:pic>
        <p:nvPicPr>
          <p:cNvPr id="10" name="Graphic 9" descr="Airplane">
            <a:extLst>
              <a:ext uri="{FF2B5EF4-FFF2-40B4-BE49-F238E27FC236}">
                <a16:creationId xmlns:a16="http://schemas.microsoft.com/office/drawing/2014/main" id="{38D801C4-5314-41CF-91E3-B4EE9657B9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165194">
            <a:off x="3566879" y="3658196"/>
            <a:ext cx="591705" cy="591705"/>
          </a:xfrm>
          <a:prstGeom prst="rect">
            <a:avLst/>
          </a:prstGeom>
          <a:effectLst>
            <a:outerShdw blurRad="50800" dist="38100" dir="2700000" algn="tl" rotWithShape="0">
              <a:prstClr val="black">
                <a:alpha val="40000"/>
              </a:prstClr>
            </a:outerShdw>
          </a:effectLst>
        </p:spPr>
      </p:pic>
      <p:pic>
        <p:nvPicPr>
          <p:cNvPr id="20" name="Graphic 19" descr="Arrow Counterclockwise curve">
            <a:extLst>
              <a:ext uri="{FF2B5EF4-FFF2-40B4-BE49-F238E27FC236}">
                <a16:creationId xmlns:a16="http://schemas.microsoft.com/office/drawing/2014/main" id="{11F74D2C-CC5F-4D46-9F26-85FF4F5631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423784">
            <a:off x="2876326" y="2880134"/>
            <a:ext cx="914400" cy="914400"/>
          </a:xfrm>
          <a:prstGeom prst="rect">
            <a:avLst/>
          </a:prstGeom>
        </p:spPr>
      </p:pic>
      <p:pic>
        <p:nvPicPr>
          <p:cNvPr id="21" name="Graphic 20" descr="Arrow Counterclockwise curve">
            <a:extLst>
              <a:ext uri="{FF2B5EF4-FFF2-40B4-BE49-F238E27FC236}">
                <a16:creationId xmlns:a16="http://schemas.microsoft.com/office/drawing/2014/main" id="{1C06DD14-0339-4029-ADA9-00E9620F27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595903">
            <a:off x="4135059" y="3609157"/>
            <a:ext cx="914400" cy="914400"/>
          </a:xfrm>
          <a:prstGeom prst="rect">
            <a:avLst/>
          </a:prstGeom>
        </p:spPr>
      </p:pic>
      <p:sp>
        <p:nvSpPr>
          <p:cNvPr id="22" name="Segnaposto testo 13">
            <a:extLst>
              <a:ext uri="{FF2B5EF4-FFF2-40B4-BE49-F238E27FC236}">
                <a16:creationId xmlns:a16="http://schemas.microsoft.com/office/drawing/2014/main" id="{C96B507C-5654-4DB5-BD1F-D199A37B8095}"/>
              </a:ext>
            </a:extLst>
          </p:cNvPr>
          <p:cNvSpPr>
            <a:spLocks noGrp="1"/>
          </p:cNvSpPr>
          <p:nvPr>
            <p:ph type="body" sz="quarter" idx="13"/>
          </p:nvPr>
        </p:nvSpPr>
        <p:spPr>
          <a:xfrm>
            <a:off x="5805105" y="2986294"/>
            <a:ext cx="2679700" cy="454366"/>
          </a:xfrm>
        </p:spPr>
        <p:txBody>
          <a:bodyPr/>
          <a:lstStyle/>
          <a:p>
            <a:pPr marL="0" indent="0">
              <a:buNone/>
            </a:pPr>
            <a:r>
              <a:rPr lang="en-GB" sz="1200" b="1" dirty="0">
                <a:solidFill>
                  <a:srgbClr val="5A4492"/>
                </a:solidFill>
              </a:rPr>
              <a:t>85% </a:t>
            </a:r>
            <a:r>
              <a:rPr lang="en-GB" sz="1200" dirty="0"/>
              <a:t>of employers confirm that productivity has increased as a result of greater flexibility</a:t>
            </a:r>
          </a:p>
        </p:txBody>
      </p:sp>
      <p:pic>
        <p:nvPicPr>
          <p:cNvPr id="24" name="Graphic 23" descr="Building">
            <a:extLst>
              <a:ext uri="{FF2B5EF4-FFF2-40B4-BE49-F238E27FC236}">
                <a16:creationId xmlns:a16="http://schemas.microsoft.com/office/drawing/2014/main" id="{295AB73B-AC89-4664-A329-C9222D08D5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62731" y="1594411"/>
            <a:ext cx="457200" cy="457200"/>
          </a:xfrm>
          <a:prstGeom prst="rect">
            <a:avLst/>
          </a:prstGeom>
        </p:spPr>
      </p:pic>
      <p:pic>
        <p:nvPicPr>
          <p:cNvPr id="26" name="Graphic 25" descr="Close">
            <a:extLst>
              <a:ext uri="{FF2B5EF4-FFF2-40B4-BE49-F238E27FC236}">
                <a16:creationId xmlns:a16="http://schemas.microsoft.com/office/drawing/2014/main" id="{96B5FD21-B4A1-4092-BDBD-900A49D8DC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52714" y="1496649"/>
            <a:ext cx="277234" cy="277234"/>
          </a:xfrm>
          <a:prstGeom prst="rect">
            <a:avLst/>
          </a:prstGeom>
        </p:spPr>
      </p:pic>
      <p:sp>
        <p:nvSpPr>
          <p:cNvPr id="27" name="Segnaposto testo 13">
            <a:extLst>
              <a:ext uri="{FF2B5EF4-FFF2-40B4-BE49-F238E27FC236}">
                <a16:creationId xmlns:a16="http://schemas.microsoft.com/office/drawing/2014/main" id="{7081F373-89DB-4A8C-B4C9-4C4A17D1DD2C}"/>
              </a:ext>
            </a:extLst>
          </p:cNvPr>
          <p:cNvSpPr txBox="1">
            <a:spLocks/>
          </p:cNvSpPr>
          <p:nvPr/>
        </p:nvSpPr>
        <p:spPr>
          <a:xfrm>
            <a:off x="1450796" y="1386658"/>
            <a:ext cx="2501918" cy="1033604"/>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13"/>
              </a:buBlip>
              <a:tabLst/>
              <a:defRPr lang="en-US" sz="1400" b="0" i="0" kern="1200">
                <a:solidFill>
                  <a:schemeClr val="tx2">
                    <a:lumMod val="50000"/>
                  </a:schemeClr>
                </a:solidFill>
                <a:latin typeface="+mn-lt"/>
                <a:ea typeface="Montserrat Hairline" charset="0"/>
                <a:cs typeface="Montserrat Hairline" charset="0"/>
              </a:defRPr>
            </a:lvl1pPr>
            <a:lvl2pPr marL="513737" indent="-170849" algn="l" defTabSz="685181" rtl="0" eaLnBrk="1" fontAlgn="base" hangingPunct="1">
              <a:lnSpc>
                <a:spcPct val="100000"/>
              </a:lnSpc>
              <a:spcBef>
                <a:spcPts val="375"/>
              </a:spcBef>
              <a:spcAft>
                <a:spcPct val="0"/>
              </a:spcAft>
              <a:buFontTx/>
              <a:buBlip>
                <a:blip r:embed="rId13"/>
              </a:buBlip>
              <a:defRPr lang="en-US" sz="1100" b="0" i="0" kern="1200">
                <a:solidFill>
                  <a:schemeClr val="tx1"/>
                </a:solidFill>
                <a:latin typeface="Trebuchet MS" panose="020B0703020202090204" pitchFamily="34" charset="0"/>
                <a:ea typeface="Montserrat Hairline" charset="0"/>
                <a:cs typeface="Montserrat Hairline" charset="0"/>
              </a:defRPr>
            </a:lvl2pPr>
            <a:lvl3pPr marL="857219" indent="-171444" algn="l" defTabSz="685181" rtl="0" eaLnBrk="1" fontAlgn="base" hangingPunct="1">
              <a:lnSpc>
                <a:spcPct val="100000"/>
              </a:lnSpc>
              <a:spcBef>
                <a:spcPts val="375"/>
              </a:spcBef>
              <a:spcAft>
                <a:spcPct val="0"/>
              </a:spcAft>
              <a:buFontTx/>
              <a:buBlip>
                <a:blip r:embed="rId13"/>
              </a:buBlip>
              <a:defRPr lang="en-US" sz="900" b="0" i="0" kern="1200">
                <a:solidFill>
                  <a:schemeClr val="tx1"/>
                </a:solidFill>
                <a:latin typeface="Trebuchet MS" panose="020B0703020202090204" pitchFamily="34" charset="0"/>
                <a:ea typeface="Montserrat Hairline" charset="0"/>
                <a:cs typeface="Montserrat Hairline" charset="0"/>
              </a:defRPr>
            </a:lvl3pPr>
            <a:lvl4pPr marL="1200108" indent="-171444" algn="l" defTabSz="685181" rtl="0" eaLnBrk="1" fontAlgn="base" hangingPunct="1">
              <a:lnSpc>
                <a:spcPct val="100000"/>
              </a:lnSpc>
              <a:spcBef>
                <a:spcPts val="375"/>
              </a:spcBef>
              <a:spcAft>
                <a:spcPct val="0"/>
              </a:spcAft>
              <a:buFontTx/>
              <a:buBlip>
                <a:blip r:embed="rId13"/>
              </a:buBlip>
              <a:defRPr lang="en-US" sz="700" b="0" i="0" kern="1200">
                <a:solidFill>
                  <a:schemeClr val="tx1"/>
                </a:solidFill>
                <a:latin typeface="Trebuchet MS" panose="020B0703020202090204" pitchFamily="34"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GB" sz="1200" b="1" dirty="0">
                <a:solidFill>
                  <a:srgbClr val="5A4492"/>
                </a:solidFill>
              </a:rPr>
              <a:t>80% </a:t>
            </a:r>
            <a:r>
              <a:rPr lang="en-GB" sz="1200" dirty="0"/>
              <a:t>of job-seekers stated that when faced with two similar offers, they would turn down the one that didn’t offer flexible working </a:t>
            </a:r>
          </a:p>
        </p:txBody>
      </p:sp>
      <p:sp>
        <p:nvSpPr>
          <p:cNvPr id="28" name="Segnaposto testo 13">
            <a:extLst>
              <a:ext uri="{FF2B5EF4-FFF2-40B4-BE49-F238E27FC236}">
                <a16:creationId xmlns:a16="http://schemas.microsoft.com/office/drawing/2014/main" id="{AC5741B1-E658-45EF-8A5C-2C655B0AD91E}"/>
              </a:ext>
            </a:extLst>
          </p:cNvPr>
          <p:cNvSpPr txBox="1">
            <a:spLocks/>
          </p:cNvSpPr>
          <p:nvPr/>
        </p:nvSpPr>
        <p:spPr>
          <a:xfrm>
            <a:off x="1207680" y="3852409"/>
            <a:ext cx="2679700" cy="45436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13"/>
              </a:buBlip>
              <a:tabLst/>
              <a:defRPr lang="en-US" sz="1400" b="0" i="0" kern="1200">
                <a:solidFill>
                  <a:schemeClr val="tx2">
                    <a:lumMod val="50000"/>
                  </a:schemeClr>
                </a:solidFill>
                <a:latin typeface="+mn-lt"/>
                <a:ea typeface="Montserrat Hairline" charset="0"/>
                <a:cs typeface="Montserrat Hairline" charset="0"/>
              </a:defRPr>
            </a:lvl1pPr>
            <a:lvl2pPr marL="513737" indent="-170849" algn="l" defTabSz="685181" rtl="0" eaLnBrk="1" fontAlgn="base" hangingPunct="1">
              <a:lnSpc>
                <a:spcPct val="100000"/>
              </a:lnSpc>
              <a:spcBef>
                <a:spcPts val="375"/>
              </a:spcBef>
              <a:spcAft>
                <a:spcPct val="0"/>
              </a:spcAft>
              <a:buFontTx/>
              <a:buBlip>
                <a:blip r:embed="rId13"/>
              </a:buBlip>
              <a:defRPr lang="en-US" sz="1100" b="0" i="0" kern="1200">
                <a:solidFill>
                  <a:schemeClr val="tx1"/>
                </a:solidFill>
                <a:latin typeface="Trebuchet MS" panose="020B0703020202090204" pitchFamily="34" charset="0"/>
                <a:ea typeface="Montserrat Hairline" charset="0"/>
                <a:cs typeface="Montserrat Hairline" charset="0"/>
              </a:defRPr>
            </a:lvl2pPr>
            <a:lvl3pPr marL="857219" indent="-171444" algn="l" defTabSz="685181" rtl="0" eaLnBrk="1" fontAlgn="base" hangingPunct="1">
              <a:lnSpc>
                <a:spcPct val="100000"/>
              </a:lnSpc>
              <a:spcBef>
                <a:spcPts val="375"/>
              </a:spcBef>
              <a:spcAft>
                <a:spcPct val="0"/>
              </a:spcAft>
              <a:buFontTx/>
              <a:buBlip>
                <a:blip r:embed="rId13"/>
              </a:buBlip>
              <a:defRPr lang="en-US" sz="900" b="0" i="0" kern="1200">
                <a:solidFill>
                  <a:schemeClr val="tx1"/>
                </a:solidFill>
                <a:latin typeface="Trebuchet MS" panose="020B0703020202090204" pitchFamily="34" charset="0"/>
                <a:ea typeface="Montserrat Hairline" charset="0"/>
                <a:cs typeface="Montserrat Hairline" charset="0"/>
              </a:defRPr>
            </a:lvl3pPr>
            <a:lvl4pPr marL="1200108" indent="-171444" algn="l" defTabSz="685181" rtl="0" eaLnBrk="1" fontAlgn="base" hangingPunct="1">
              <a:lnSpc>
                <a:spcPct val="100000"/>
              </a:lnSpc>
              <a:spcBef>
                <a:spcPts val="375"/>
              </a:spcBef>
              <a:spcAft>
                <a:spcPct val="0"/>
              </a:spcAft>
              <a:buFontTx/>
              <a:buBlip>
                <a:blip r:embed="rId13"/>
              </a:buBlip>
              <a:defRPr lang="en-US" sz="700" b="0" i="0" kern="1200">
                <a:solidFill>
                  <a:schemeClr val="tx1"/>
                </a:solidFill>
                <a:latin typeface="Trebuchet MS" panose="020B0703020202090204" pitchFamily="34"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GB" sz="1200" b="1" dirty="0">
                <a:solidFill>
                  <a:srgbClr val="5A4492"/>
                </a:solidFill>
              </a:rPr>
              <a:t>50% </a:t>
            </a:r>
            <a:r>
              <a:rPr lang="en-GB" sz="1200" dirty="0"/>
              <a:t>of employees globally are working outside of their offices for at least 2.5 days a week</a:t>
            </a:r>
          </a:p>
        </p:txBody>
      </p:sp>
      <p:pic>
        <p:nvPicPr>
          <p:cNvPr id="30" name="Graphic 29" descr="Group brainstorm">
            <a:extLst>
              <a:ext uri="{FF2B5EF4-FFF2-40B4-BE49-F238E27FC236}">
                <a16:creationId xmlns:a16="http://schemas.microsoft.com/office/drawing/2014/main" id="{93A884D4-CDBF-4140-A978-0AC238A4A32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74351" y="2818772"/>
            <a:ext cx="518562" cy="518562"/>
          </a:xfrm>
          <a:prstGeom prst="rect">
            <a:avLst/>
          </a:prstGeom>
        </p:spPr>
      </p:pic>
    </p:spTree>
    <p:extLst>
      <p:ext uri="{BB962C8B-B14F-4D97-AF65-F5344CB8AC3E}">
        <p14:creationId xmlns:p14="http://schemas.microsoft.com/office/powerpoint/2010/main" val="222731935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testo 12">
            <a:extLst>
              <a:ext uri="{FF2B5EF4-FFF2-40B4-BE49-F238E27FC236}">
                <a16:creationId xmlns:a16="http://schemas.microsoft.com/office/drawing/2014/main" id="{A348EF29-596C-C54D-9B43-5F2E837A2757}"/>
              </a:ext>
            </a:extLst>
          </p:cNvPr>
          <p:cNvSpPr>
            <a:spLocks noGrp="1"/>
          </p:cNvSpPr>
          <p:nvPr>
            <p:ph type="body" sz="quarter" idx="12"/>
          </p:nvPr>
        </p:nvSpPr>
        <p:spPr>
          <a:xfrm>
            <a:off x="622860" y="702475"/>
            <a:ext cx="5510521" cy="588818"/>
          </a:xfrm>
        </p:spPr>
        <p:txBody>
          <a:bodyPr/>
          <a:lstStyle/>
          <a:p>
            <a:r>
              <a:rPr lang="en-GB" dirty="0"/>
              <a:t>However, many businesses struggle to find the video conference solution that is right for them</a:t>
            </a:r>
            <a:endParaRPr lang="en-GB" b="1" dirty="0"/>
          </a:p>
        </p:txBody>
      </p:sp>
      <p:sp>
        <p:nvSpPr>
          <p:cNvPr id="12" name="Segnaposto testo 11">
            <a:extLst>
              <a:ext uri="{FF2B5EF4-FFF2-40B4-BE49-F238E27FC236}">
                <a16:creationId xmlns:a16="http://schemas.microsoft.com/office/drawing/2014/main" id="{7E44FC54-2E2D-EE49-B3A4-7B09A71A85C2}"/>
              </a:ext>
            </a:extLst>
          </p:cNvPr>
          <p:cNvSpPr>
            <a:spLocks noGrp="1"/>
          </p:cNvSpPr>
          <p:nvPr>
            <p:ph type="body" sz="quarter" idx="11"/>
          </p:nvPr>
        </p:nvSpPr>
        <p:spPr/>
        <p:txBody>
          <a:bodyPr/>
          <a:lstStyle/>
          <a:p>
            <a:r>
              <a:rPr lang="en-GB" dirty="0"/>
              <a:t>Customer concerns</a:t>
            </a:r>
          </a:p>
        </p:txBody>
      </p:sp>
      <p:sp>
        <p:nvSpPr>
          <p:cNvPr id="5" name="Text Placeholder 4">
            <a:extLst>
              <a:ext uri="{FF2B5EF4-FFF2-40B4-BE49-F238E27FC236}">
                <a16:creationId xmlns:a16="http://schemas.microsoft.com/office/drawing/2014/main" id="{0E87FBD6-2DAA-44F9-B7DC-40531E77A871}"/>
              </a:ext>
            </a:extLst>
          </p:cNvPr>
          <p:cNvSpPr>
            <a:spLocks noGrp="1"/>
          </p:cNvSpPr>
          <p:nvPr>
            <p:ph type="body" sz="quarter" idx="13"/>
          </p:nvPr>
        </p:nvSpPr>
        <p:spPr>
          <a:xfrm>
            <a:off x="1502624" y="1875543"/>
            <a:ext cx="7378140" cy="2565482"/>
          </a:xfrm>
        </p:spPr>
        <p:txBody>
          <a:bodyPr/>
          <a:lstStyle/>
          <a:p>
            <a:pPr marL="0" indent="0">
              <a:buNone/>
            </a:pPr>
            <a:r>
              <a:rPr lang="en-GB" b="1" dirty="0">
                <a:solidFill>
                  <a:srgbClr val="5A4492"/>
                </a:solidFill>
              </a:rPr>
              <a:t>Lack of standards</a:t>
            </a:r>
            <a:r>
              <a:rPr lang="en-GB" dirty="0">
                <a:solidFill>
                  <a:srgbClr val="5A4492"/>
                </a:solidFill>
              </a:rPr>
              <a:t>: </a:t>
            </a:r>
            <a:r>
              <a:rPr lang="en-GB" dirty="0"/>
              <a:t>Which solution will take into account my individual requirements (budget, conference room specifics, quality, openness etc.)?</a:t>
            </a:r>
          </a:p>
          <a:p>
            <a:pPr marL="0" indent="0">
              <a:buNone/>
            </a:pPr>
            <a:endParaRPr lang="en-GB" dirty="0"/>
          </a:p>
          <a:p>
            <a:pPr marL="0" indent="0">
              <a:buNone/>
            </a:pPr>
            <a:r>
              <a:rPr lang="en-GB" b="1" dirty="0">
                <a:solidFill>
                  <a:srgbClr val="5A4492"/>
                </a:solidFill>
              </a:rPr>
              <a:t>Faulty infrastructure</a:t>
            </a:r>
            <a:r>
              <a:rPr lang="en-GB" dirty="0">
                <a:solidFill>
                  <a:srgbClr val="5A4492"/>
                </a:solidFill>
              </a:rPr>
              <a:t>: </a:t>
            </a:r>
            <a:r>
              <a:rPr lang="en-GB" dirty="0"/>
              <a:t>Does the vendor have a stable and trusted network that will ensure an extremely low-level of downtime that could impact my business? </a:t>
            </a:r>
          </a:p>
          <a:p>
            <a:pPr marL="0" indent="0">
              <a:buNone/>
            </a:pPr>
            <a:endParaRPr lang="en-GB" dirty="0"/>
          </a:p>
          <a:p>
            <a:pPr marL="0" indent="0">
              <a:buNone/>
            </a:pPr>
            <a:r>
              <a:rPr lang="en-GB" b="1" dirty="0">
                <a:solidFill>
                  <a:srgbClr val="5A4492"/>
                </a:solidFill>
              </a:rPr>
              <a:t>People using it incorrectly</a:t>
            </a:r>
            <a:r>
              <a:rPr lang="en-GB" dirty="0">
                <a:solidFill>
                  <a:srgbClr val="5A4492"/>
                </a:solidFill>
              </a:rPr>
              <a:t>: </a:t>
            </a:r>
            <a:r>
              <a:rPr lang="en-GB" dirty="0"/>
              <a:t>Good intentions aside, if people aren’t trained on how to use a new technology, chances are they will use it incorrectly…</a:t>
            </a:r>
          </a:p>
        </p:txBody>
      </p:sp>
      <p:pic>
        <p:nvPicPr>
          <p:cNvPr id="9" name="Graphic 8" descr="USB">
            <a:extLst>
              <a:ext uri="{FF2B5EF4-FFF2-40B4-BE49-F238E27FC236}">
                <a16:creationId xmlns:a16="http://schemas.microsoft.com/office/drawing/2014/main" id="{7524BEE0-EDEC-42E6-A341-3E14B4D75A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0380" y="2618998"/>
            <a:ext cx="705386" cy="705386"/>
          </a:xfrm>
          <a:prstGeom prst="rect">
            <a:avLst/>
          </a:prstGeom>
          <a:effectLst>
            <a:outerShdw blurRad="50800" dist="38100" dir="2700000" algn="tl" rotWithShape="0">
              <a:prstClr val="black">
                <a:alpha val="40000"/>
              </a:prstClr>
            </a:outerShdw>
          </a:effectLst>
        </p:spPr>
      </p:pic>
      <p:pic>
        <p:nvPicPr>
          <p:cNvPr id="14" name="Graphic 13" descr="Checklist">
            <a:extLst>
              <a:ext uri="{FF2B5EF4-FFF2-40B4-BE49-F238E27FC236}">
                <a16:creationId xmlns:a16="http://schemas.microsoft.com/office/drawing/2014/main" id="{341B5412-A160-4182-9918-294CBC616A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664" y="1834960"/>
            <a:ext cx="588818" cy="588818"/>
          </a:xfrm>
          <a:prstGeom prst="rect">
            <a:avLst/>
          </a:prstGeom>
          <a:effectLst>
            <a:outerShdw blurRad="50800" dist="38100" dir="2700000" algn="tl" rotWithShape="0">
              <a:prstClr val="black">
                <a:alpha val="40000"/>
              </a:prstClr>
            </a:outerShdw>
          </a:effectLst>
        </p:spPr>
      </p:pic>
      <p:pic>
        <p:nvPicPr>
          <p:cNvPr id="16" name="Graphic 15" descr="Close">
            <a:extLst>
              <a:ext uri="{FF2B5EF4-FFF2-40B4-BE49-F238E27FC236}">
                <a16:creationId xmlns:a16="http://schemas.microsoft.com/office/drawing/2014/main" id="{590D33AA-4BD4-4FA9-92FF-C2E56393B4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860" y="3472109"/>
            <a:ext cx="705386" cy="705386"/>
          </a:xfrm>
          <a:prstGeom prst="rect">
            <a:avLst/>
          </a:prstGeom>
          <a:effectLst>
            <a:outerShdw blurRad="50800" dist="38100" dir="2700000" algn="tl" rotWithShape="0">
              <a:prstClr val="black">
                <a:alpha val="40000"/>
              </a:prstClr>
            </a:outerShdw>
          </a:effectLst>
        </p:spPr>
      </p:pic>
      <p:pic>
        <p:nvPicPr>
          <p:cNvPr id="8" name="Picture 3">
            <a:extLst>
              <a:ext uri="{FF2B5EF4-FFF2-40B4-BE49-F238E27FC236}">
                <a16:creationId xmlns:a16="http://schemas.microsoft.com/office/drawing/2014/main" id="{AEDB965E-FAE8-4AA3-809D-816E7DCB4DE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10962" y="0"/>
            <a:ext cx="2333038" cy="1407124"/>
          </a:xfrm>
          <a:prstGeom prst="rect">
            <a:avLst/>
          </a:prstGeom>
          <a:noFill/>
          <a:ln w="9525">
            <a:noFill/>
            <a:miter lim="800000"/>
            <a:headEnd/>
            <a:tailEnd/>
          </a:ln>
        </p:spPr>
      </p:pic>
    </p:spTree>
    <p:extLst>
      <p:ext uri="{BB962C8B-B14F-4D97-AF65-F5344CB8AC3E}">
        <p14:creationId xmlns:p14="http://schemas.microsoft.com/office/powerpoint/2010/main" val="21047578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E524703-6D9B-46C4-9580-10FA8695266C}"/>
              </a:ext>
            </a:extLst>
          </p:cNvPr>
          <p:cNvSpPr/>
          <p:nvPr/>
        </p:nvSpPr>
        <p:spPr>
          <a:xfrm>
            <a:off x="5753528" y="3850115"/>
            <a:ext cx="3390472" cy="4572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F9EB1FA-8FDA-4B56-9CD5-FB463EE88019}"/>
              </a:ext>
            </a:extLst>
          </p:cNvPr>
          <p:cNvSpPr/>
          <p:nvPr/>
        </p:nvSpPr>
        <p:spPr>
          <a:xfrm>
            <a:off x="6736810" y="3940240"/>
            <a:ext cx="2407190" cy="276999"/>
          </a:xfrm>
          <a:prstGeom prst="rect">
            <a:avLst/>
          </a:prstGeom>
        </p:spPr>
        <p:txBody>
          <a:bodyPr wrap="square">
            <a:spAutoFit/>
          </a:bodyPr>
          <a:lstStyle/>
          <a:p>
            <a:r>
              <a:rPr lang="fr-FR" sz="1200" b="1" dirty="0">
                <a:solidFill>
                  <a:srgbClr val="FFFAFF"/>
                </a:solidFill>
              </a:rPr>
              <a:t>C</a:t>
            </a:r>
            <a:r>
              <a:rPr lang="en-US" sz="1200" b="1" dirty="0">
                <a:solidFill>
                  <a:srgbClr val="FFFAFF"/>
                </a:solidFill>
              </a:rPr>
              <a:t>OST EFFECTIVE AND FLEXIBLE</a:t>
            </a:r>
            <a:endParaRPr lang="en-US" sz="1100" dirty="0">
              <a:solidFill>
                <a:srgbClr val="FFFAFF"/>
              </a:solidFill>
            </a:endParaRPr>
          </a:p>
        </p:txBody>
      </p:sp>
      <p:sp>
        <p:nvSpPr>
          <p:cNvPr id="15" name="Rectangle 14">
            <a:extLst>
              <a:ext uri="{FF2B5EF4-FFF2-40B4-BE49-F238E27FC236}">
                <a16:creationId xmlns:a16="http://schemas.microsoft.com/office/drawing/2014/main" id="{A385526A-FF42-44E7-855E-1389A2461719}"/>
              </a:ext>
            </a:extLst>
          </p:cNvPr>
          <p:cNvSpPr/>
          <p:nvPr/>
        </p:nvSpPr>
        <p:spPr>
          <a:xfrm>
            <a:off x="5753528" y="3081314"/>
            <a:ext cx="3390472" cy="4572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069274-1153-4B30-BA0C-BEB98B3C682B}"/>
              </a:ext>
            </a:extLst>
          </p:cNvPr>
          <p:cNvSpPr/>
          <p:nvPr/>
        </p:nvSpPr>
        <p:spPr>
          <a:xfrm>
            <a:off x="6736810" y="3171439"/>
            <a:ext cx="2407190" cy="276999"/>
          </a:xfrm>
          <a:prstGeom prst="rect">
            <a:avLst/>
          </a:prstGeom>
        </p:spPr>
        <p:txBody>
          <a:bodyPr wrap="square">
            <a:spAutoFit/>
          </a:bodyPr>
          <a:lstStyle/>
          <a:p>
            <a:r>
              <a:rPr lang="en-US" sz="1200" b="1" dirty="0">
                <a:solidFill>
                  <a:srgbClr val="FFFAFF"/>
                </a:solidFill>
              </a:rPr>
              <a:t>HIGH DEFINITION VIDEO</a:t>
            </a:r>
          </a:p>
        </p:txBody>
      </p:sp>
      <p:sp>
        <p:nvSpPr>
          <p:cNvPr id="11" name="Rectangle 10">
            <a:extLst>
              <a:ext uri="{FF2B5EF4-FFF2-40B4-BE49-F238E27FC236}">
                <a16:creationId xmlns:a16="http://schemas.microsoft.com/office/drawing/2014/main" id="{39A4DDBB-C3DF-4E34-9360-CE5BC2448475}"/>
              </a:ext>
            </a:extLst>
          </p:cNvPr>
          <p:cNvSpPr/>
          <p:nvPr/>
        </p:nvSpPr>
        <p:spPr>
          <a:xfrm>
            <a:off x="5753528" y="2315588"/>
            <a:ext cx="3390472" cy="4572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04C3D8-21FC-4444-AA6C-E8C9B0C0CC58}"/>
              </a:ext>
            </a:extLst>
          </p:cNvPr>
          <p:cNvSpPr/>
          <p:nvPr/>
        </p:nvSpPr>
        <p:spPr>
          <a:xfrm>
            <a:off x="6736810" y="2405713"/>
            <a:ext cx="2407190" cy="276999"/>
          </a:xfrm>
          <a:prstGeom prst="rect">
            <a:avLst/>
          </a:prstGeom>
        </p:spPr>
        <p:txBody>
          <a:bodyPr wrap="square">
            <a:spAutoFit/>
          </a:bodyPr>
          <a:lstStyle/>
          <a:p>
            <a:r>
              <a:rPr lang="fr-FR" sz="1200" b="1" dirty="0">
                <a:solidFill>
                  <a:srgbClr val="FFFAFF"/>
                </a:solidFill>
              </a:rPr>
              <a:t>INTUITIVE USER INTERFACE</a:t>
            </a:r>
          </a:p>
        </p:txBody>
      </p:sp>
      <p:sp>
        <p:nvSpPr>
          <p:cNvPr id="2" name="Rectangle 1">
            <a:extLst>
              <a:ext uri="{FF2B5EF4-FFF2-40B4-BE49-F238E27FC236}">
                <a16:creationId xmlns:a16="http://schemas.microsoft.com/office/drawing/2014/main" id="{7017544C-A1E3-42EC-8337-5858069CF16F}"/>
              </a:ext>
            </a:extLst>
          </p:cNvPr>
          <p:cNvSpPr/>
          <p:nvPr/>
        </p:nvSpPr>
        <p:spPr>
          <a:xfrm>
            <a:off x="5753528" y="1551725"/>
            <a:ext cx="3390472" cy="4572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55579A0F-3EDC-4B75-A316-74D8FCBE1082}"/>
              </a:ext>
            </a:extLst>
          </p:cNvPr>
          <p:cNvSpPr>
            <a:spLocks noGrp="1"/>
          </p:cNvSpPr>
          <p:nvPr>
            <p:ph type="body" sz="quarter" idx="11"/>
          </p:nvPr>
        </p:nvSpPr>
        <p:spPr>
          <a:xfrm>
            <a:off x="622300" y="228600"/>
            <a:ext cx="3186536" cy="1162050"/>
          </a:xfrm>
        </p:spPr>
        <p:txBody>
          <a:bodyPr/>
          <a:lstStyle/>
          <a:p>
            <a:r>
              <a:rPr lang="en-US"/>
              <a:t>Alcatel-lucent enterprise</a:t>
            </a:r>
          </a:p>
          <a:p>
            <a:r>
              <a:rPr lang="en-US"/>
              <a:t>RAINBOW ROOM</a:t>
            </a:r>
          </a:p>
        </p:txBody>
      </p:sp>
      <p:sp>
        <p:nvSpPr>
          <p:cNvPr id="3" name="Rectangle 2">
            <a:extLst>
              <a:ext uri="{FF2B5EF4-FFF2-40B4-BE49-F238E27FC236}">
                <a16:creationId xmlns:a16="http://schemas.microsoft.com/office/drawing/2014/main" id="{AA17E0A6-BED8-413D-AC3E-20BEFE85ADEC}"/>
              </a:ext>
            </a:extLst>
          </p:cNvPr>
          <p:cNvSpPr/>
          <p:nvPr/>
        </p:nvSpPr>
        <p:spPr>
          <a:xfrm>
            <a:off x="6736810" y="1641850"/>
            <a:ext cx="2407190" cy="276999"/>
          </a:xfrm>
          <a:prstGeom prst="rect">
            <a:avLst/>
          </a:prstGeom>
        </p:spPr>
        <p:txBody>
          <a:bodyPr wrap="square">
            <a:spAutoFit/>
          </a:bodyPr>
          <a:lstStyle/>
          <a:p>
            <a:r>
              <a:rPr lang="fr-FR" sz="1200" b="1" dirty="0">
                <a:solidFill>
                  <a:srgbClr val="FFFAFF"/>
                </a:solidFill>
              </a:rPr>
              <a:t>ONE-CLICK VIDEO MEETING</a:t>
            </a:r>
          </a:p>
        </p:txBody>
      </p:sp>
      <p:pic>
        <p:nvPicPr>
          <p:cNvPr id="9" name="Graphic 8" descr="Cursor">
            <a:extLst>
              <a:ext uri="{FF2B5EF4-FFF2-40B4-BE49-F238E27FC236}">
                <a16:creationId xmlns:a16="http://schemas.microsoft.com/office/drawing/2014/main" id="{65E7A953-FE36-4A56-BC6E-20D855E8D8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68063" y="1586946"/>
            <a:ext cx="386805" cy="386805"/>
          </a:xfrm>
          <a:prstGeom prst="rect">
            <a:avLst/>
          </a:prstGeom>
          <a:effectLst>
            <a:outerShdw blurRad="50800" dist="38100" dir="2700000" algn="tl" rotWithShape="0">
              <a:prstClr val="black">
                <a:alpha val="40000"/>
              </a:prstClr>
            </a:outerShdw>
          </a:effectLst>
        </p:spPr>
      </p:pic>
      <p:pic>
        <p:nvPicPr>
          <p:cNvPr id="14" name="Graphic 13" descr="Smiling face with solid fill">
            <a:extLst>
              <a:ext uri="{FF2B5EF4-FFF2-40B4-BE49-F238E27FC236}">
                <a16:creationId xmlns:a16="http://schemas.microsoft.com/office/drawing/2014/main" id="{2D46CEE2-A1D0-4541-A21B-6CCDF2892C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8063" y="2322488"/>
            <a:ext cx="386805" cy="386805"/>
          </a:xfrm>
          <a:prstGeom prst="rect">
            <a:avLst/>
          </a:prstGeom>
          <a:effectLst>
            <a:outerShdw blurRad="50800" dist="38100" dir="2700000" algn="tl" rotWithShape="0">
              <a:prstClr val="black">
                <a:alpha val="40000"/>
              </a:prstClr>
            </a:outerShdw>
          </a:effectLst>
        </p:spPr>
      </p:pic>
      <p:pic>
        <p:nvPicPr>
          <p:cNvPr id="18" name="Graphic 17" descr="Meeting">
            <a:extLst>
              <a:ext uri="{FF2B5EF4-FFF2-40B4-BE49-F238E27FC236}">
                <a16:creationId xmlns:a16="http://schemas.microsoft.com/office/drawing/2014/main" id="{44CE5801-3851-4DBD-9584-CBDD23ECD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1852" y="3050460"/>
            <a:ext cx="439225" cy="439225"/>
          </a:xfrm>
          <a:prstGeom prst="rect">
            <a:avLst/>
          </a:prstGeom>
          <a:effectLst>
            <a:outerShdw blurRad="50800" dist="38100" dir="2700000" algn="tl" rotWithShape="0">
              <a:prstClr val="black">
                <a:alpha val="40000"/>
              </a:prstClr>
            </a:outerShdw>
          </a:effectLst>
        </p:spPr>
      </p:pic>
      <p:pic>
        <p:nvPicPr>
          <p:cNvPr id="22" name="Graphic 21" descr="Piggy Bank">
            <a:extLst>
              <a:ext uri="{FF2B5EF4-FFF2-40B4-BE49-F238E27FC236}">
                <a16:creationId xmlns:a16="http://schemas.microsoft.com/office/drawing/2014/main" id="{28A567ED-55D0-453F-9F6C-7BB870714D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1105" y="3804873"/>
            <a:ext cx="540717" cy="540717"/>
          </a:xfrm>
          <a:prstGeom prst="rect">
            <a:avLst/>
          </a:prstGeom>
          <a:effectLst>
            <a:outerShdw blurRad="50800" dist="38100" dir="2700000" algn="tl" rotWithShape="0">
              <a:prstClr val="black">
                <a:alpha val="40000"/>
              </a:prstClr>
            </a:outerShdw>
          </a:effectLst>
        </p:spPr>
      </p:pic>
      <p:pic>
        <p:nvPicPr>
          <p:cNvPr id="5" name="Picture 4" descr="A group of people sitting at a table&#10;&#10;Description generated with very high confidence">
            <a:extLst>
              <a:ext uri="{FF2B5EF4-FFF2-40B4-BE49-F238E27FC236}">
                <a16:creationId xmlns:a16="http://schemas.microsoft.com/office/drawing/2014/main" id="{5C74A000-C085-45E5-BDA2-D31BCD2BF6D0}"/>
              </a:ext>
            </a:extLst>
          </p:cNvPr>
          <p:cNvPicPr>
            <a:picLocks noChangeAspect="1"/>
          </p:cNvPicPr>
          <p:nvPr/>
        </p:nvPicPr>
        <p:blipFill>
          <a:blip r:embed="rId11"/>
          <a:stretch>
            <a:fillRect/>
          </a:stretch>
        </p:blipFill>
        <p:spPr>
          <a:xfrm>
            <a:off x="1253765" y="1549269"/>
            <a:ext cx="4701535" cy="3134356"/>
          </a:xfrm>
          <a:prstGeom prst="rect">
            <a:avLst/>
          </a:prstGeom>
        </p:spPr>
      </p:pic>
    </p:spTree>
    <p:extLst>
      <p:ext uri="{BB962C8B-B14F-4D97-AF65-F5344CB8AC3E}">
        <p14:creationId xmlns:p14="http://schemas.microsoft.com/office/powerpoint/2010/main" val="155757734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looking at the camera&#10;&#10;Description generated with very high confidence">
            <a:extLst>
              <a:ext uri="{FF2B5EF4-FFF2-40B4-BE49-F238E27FC236}">
                <a16:creationId xmlns:a16="http://schemas.microsoft.com/office/drawing/2014/main" id="{D771B02F-492B-44A4-819E-19F67D21A903}"/>
              </a:ext>
            </a:extLst>
          </p:cNvPr>
          <p:cNvPicPr>
            <a:picLocks noChangeAspect="1"/>
          </p:cNvPicPr>
          <p:nvPr/>
        </p:nvPicPr>
        <p:blipFill>
          <a:blip r:embed="rId3"/>
          <a:stretch>
            <a:fillRect/>
          </a:stretch>
        </p:blipFill>
        <p:spPr>
          <a:xfrm>
            <a:off x="460873" y="1347656"/>
            <a:ext cx="3216186" cy="1809105"/>
          </a:xfrm>
          <a:prstGeom prst="rect">
            <a:avLst/>
          </a:prstGeom>
        </p:spPr>
      </p:pic>
      <p:pic>
        <p:nvPicPr>
          <p:cNvPr id="2" name="Picture 1">
            <a:extLst>
              <a:ext uri="{FF2B5EF4-FFF2-40B4-BE49-F238E27FC236}">
                <a16:creationId xmlns:a16="http://schemas.microsoft.com/office/drawing/2014/main" id="{4D000865-863A-460D-AB30-9C6EFC41E64C}"/>
              </a:ext>
            </a:extLst>
          </p:cNvPr>
          <p:cNvPicPr>
            <a:picLocks noChangeAspect="1"/>
          </p:cNvPicPr>
          <p:nvPr/>
        </p:nvPicPr>
        <p:blipFill>
          <a:blip r:embed="rId4"/>
          <a:stretch>
            <a:fillRect/>
          </a:stretch>
        </p:blipFill>
        <p:spPr>
          <a:xfrm>
            <a:off x="4334305" y="1045426"/>
            <a:ext cx="1105319" cy="960840"/>
          </a:xfrm>
          <a:prstGeom prst="rect">
            <a:avLst/>
          </a:prstGeom>
        </p:spPr>
      </p:pic>
      <p:sp>
        <p:nvSpPr>
          <p:cNvPr id="9" name="Text Placeholder 2">
            <a:extLst>
              <a:ext uri="{FF2B5EF4-FFF2-40B4-BE49-F238E27FC236}">
                <a16:creationId xmlns:a16="http://schemas.microsoft.com/office/drawing/2014/main" id="{06697C4C-61DB-4867-9D4E-9DDA2E850F07}"/>
              </a:ext>
            </a:extLst>
          </p:cNvPr>
          <p:cNvSpPr>
            <a:spLocks noGrp="1"/>
          </p:cNvSpPr>
          <p:nvPr>
            <p:ph type="body" sz="quarter" idx="11"/>
          </p:nvPr>
        </p:nvSpPr>
        <p:spPr>
          <a:xfrm>
            <a:off x="622300" y="228600"/>
            <a:ext cx="2646363" cy="1162050"/>
          </a:xfrm>
        </p:spPr>
        <p:txBody>
          <a:bodyPr/>
          <a:lstStyle/>
          <a:p>
            <a:r>
              <a:rPr lang="en-US" dirty="0"/>
              <a:t>RAINBOW ROOM</a:t>
            </a:r>
          </a:p>
        </p:txBody>
      </p:sp>
      <p:cxnSp>
        <p:nvCxnSpPr>
          <p:cNvPr id="17" name="Straight Connector 17">
            <a:extLst>
              <a:ext uri="{FF2B5EF4-FFF2-40B4-BE49-F238E27FC236}">
                <a16:creationId xmlns:a16="http://schemas.microsoft.com/office/drawing/2014/main" id="{6603F3FC-4B20-4445-8AC0-946DC8EDAD28}"/>
              </a:ext>
            </a:extLst>
          </p:cNvPr>
          <p:cNvCxnSpPr>
            <a:cxnSpLocks/>
          </p:cNvCxnSpPr>
          <p:nvPr/>
        </p:nvCxnSpPr>
        <p:spPr>
          <a:xfrm flipH="1">
            <a:off x="4071885" y="1534010"/>
            <a:ext cx="340588" cy="4"/>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30">
            <a:extLst>
              <a:ext uri="{FF2B5EF4-FFF2-40B4-BE49-F238E27FC236}">
                <a16:creationId xmlns:a16="http://schemas.microsoft.com/office/drawing/2014/main" id="{6830D573-82CF-45C2-B881-036DB133DDB7}"/>
              </a:ext>
            </a:extLst>
          </p:cNvPr>
          <p:cNvSpPr txBox="1"/>
          <p:nvPr/>
        </p:nvSpPr>
        <p:spPr>
          <a:xfrm>
            <a:off x="5267151" y="1555973"/>
            <a:ext cx="1238115" cy="507831"/>
          </a:xfrm>
          <a:prstGeom prst="rect">
            <a:avLst/>
          </a:prstGeom>
          <a:noFill/>
        </p:spPr>
        <p:txBody>
          <a:bodyPr wrap="square" rtlCol="0">
            <a:spAutoFit/>
          </a:bodyPr>
          <a:lstStyle/>
          <a:p>
            <a:pPr algn="ctr"/>
            <a:r>
              <a:rPr lang="en-US" dirty="0"/>
              <a:t>Android TV box</a:t>
            </a:r>
          </a:p>
        </p:txBody>
      </p:sp>
      <p:sp>
        <p:nvSpPr>
          <p:cNvPr id="25" name="Rectangle 24">
            <a:extLst>
              <a:ext uri="{FF2B5EF4-FFF2-40B4-BE49-F238E27FC236}">
                <a16:creationId xmlns:a16="http://schemas.microsoft.com/office/drawing/2014/main" id="{51CD0FA1-2EC9-42BA-87BB-E5A269405D26}"/>
              </a:ext>
            </a:extLst>
          </p:cNvPr>
          <p:cNvSpPr/>
          <p:nvPr/>
        </p:nvSpPr>
        <p:spPr>
          <a:xfrm>
            <a:off x="6701935" y="1794052"/>
            <a:ext cx="2216414" cy="783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Invite a Rainbow Room into your Bubble as any Rainbow contact</a:t>
            </a:r>
          </a:p>
        </p:txBody>
      </p:sp>
      <p:sp>
        <p:nvSpPr>
          <p:cNvPr id="26" name="Rectangle 25">
            <a:extLst>
              <a:ext uri="{FF2B5EF4-FFF2-40B4-BE49-F238E27FC236}">
                <a16:creationId xmlns:a16="http://schemas.microsoft.com/office/drawing/2014/main" id="{6AB7DAA4-311D-4543-AA42-CDFF6500B157}"/>
              </a:ext>
            </a:extLst>
          </p:cNvPr>
          <p:cNvSpPr/>
          <p:nvPr/>
        </p:nvSpPr>
        <p:spPr>
          <a:xfrm>
            <a:off x="6721614" y="2760318"/>
            <a:ext cx="2216414" cy="78316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On-line meetings from a conference room</a:t>
            </a:r>
          </a:p>
        </p:txBody>
      </p:sp>
      <p:sp>
        <p:nvSpPr>
          <p:cNvPr id="27" name="Rectangle 26">
            <a:extLst>
              <a:ext uri="{FF2B5EF4-FFF2-40B4-BE49-F238E27FC236}">
                <a16:creationId xmlns:a16="http://schemas.microsoft.com/office/drawing/2014/main" id="{6F661719-BE4F-4FD9-98CD-5954A6B7B9D8}"/>
              </a:ext>
            </a:extLst>
          </p:cNvPr>
          <p:cNvSpPr/>
          <p:nvPr/>
        </p:nvSpPr>
        <p:spPr>
          <a:xfrm>
            <a:off x="1171218" y="3802587"/>
            <a:ext cx="1794891" cy="4594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“Rainbow Room”</a:t>
            </a:r>
            <a:br>
              <a:rPr lang="en-US" dirty="0">
                <a:solidFill>
                  <a:schemeClr val="accent1"/>
                </a:solidFill>
              </a:rPr>
            </a:br>
            <a:r>
              <a:rPr lang="en-US" dirty="0">
                <a:solidFill>
                  <a:schemeClr val="accent1"/>
                </a:solidFill>
              </a:rPr>
              <a:t>Subscription</a:t>
            </a:r>
          </a:p>
        </p:txBody>
      </p:sp>
      <p:sp>
        <p:nvSpPr>
          <p:cNvPr id="28" name="Rectangle 27">
            <a:extLst>
              <a:ext uri="{FF2B5EF4-FFF2-40B4-BE49-F238E27FC236}">
                <a16:creationId xmlns:a16="http://schemas.microsoft.com/office/drawing/2014/main" id="{776F313B-15CE-4A46-89ED-EA8714649ED3}"/>
              </a:ext>
            </a:extLst>
          </p:cNvPr>
          <p:cNvSpPr/>
          <p:nvPr/>
        </p:nvSpPr>
        <p:spPr>
          <a:xfrm>
            <a:off x="6721614" y="3627994"/>
            <a:ext cx="2216414" cy="78316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Reach mobile users or external contacts from any conference room</a:t>
            </a:r>
          </a:p>
        </p:txBody>
      </p:sp>
      <p:sp>
        <p:nvSpPr>
          <p:cNvPr id="29" name="TextBox 37">
            <a:extLst>
              <a:ext uri="{FF2B5EF4-FFF2-40B4-BE49-F238E27FC236}">
                <a16:creationId xmlns:a16="http://schemas.microsoft.com/office/drawing/2014/main" id="{23665D0A-384E-45B6-981B-37A288B802FA}"/>
              </a:ext>
            </a:extLst>
          </p:cNvPr>
          <p:cNvSpPr txBox="1"/>
          <p:nvPr/>
        </p:nvSpPr>
        <p:spPr>
          <a:xfrm>
            <a:off x="416071" y="3212244"/>
            <a:ext cx="774571" cy="300082"/>
          </a:xfrm>
          <a:prstGeom prst="rect">
            <a:avLst/>
          </a:prstGeom>
          <a:noFill/>
        </p:spPr>
        <p:txBody>
          <a:bodyPr wrap="none" rtlCol="0">
            <a:spAutoFit/>
          </a:bodyPr>
          <a:lstStyle/>
          <a:p>
            <a:r>
              <a:rPr lang="en-US" dirty="0">
                <a:solidFill>
                  <a:schemeClr val="bg1"/>
                </a:solidFill>
              </a:rPr>
              <a:t>Monitor</a:t>
            </a:r>
          </a:p>
        </p:txBody>
      </p:sp>
      <p:sp>
        <p:nvSpPr>
          <p:cNvPr id="21" name="Rectangle 20">
            <a:extLst>
              <a:ext uri="{FF2B5EF4-FFF2-40B4-BE49-F238E27FC236}">
                <a16:creationId xmlns:a16="http://schemas.microsoft.com/office/drawing/2014/main" id="{0462C982-F6DE-4FC9-871B-06E56EF4428B}"/>
              </a:ext>
            </a:extLst>
          </p:cNvPr>
          <p:cNvSpPr/>
          <p:nvPr/>
        </p:nvSpPr>
        <p:spPr>
          <a:xfrm>
            <a:off x="6701935" y="1151560"/>
            <a:ext cx="2216414" cy="5318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Direct meeting from one Rainbow Room to another</a:t>
            </a:r>
          </a:p>
        </p:txBody>
      </p:sp>
      <p:cxnSp>
        <p:nvCxnSpPr>
          <p:cNvPr id="18" name="Straight Connector 18">
            <a:extLst>
              <a:ext uri="{FF2B5EF4-FFF2-40B4-BE49-F238E27FC236}">
                <a16:creationId xmlns:a16="http://schemas.microsoft.com/office/drawing/2014/main" id="{7E98A787-1B95-4204-B020-2E9D936D06FE}"/>
              </a:ext>
            </a:extLst>
          </p:cNvPr>
          <p:cNvCxnSpPr>
            <a:cxnSpLocks/>
          </p:cNvCxnSpPr>
          <p:nvPr/>
        </p:nvCxnSpPr>
        <p:spPr>
          <a:xfrm>
            <a:off x="4839684" y="2069053"/>
            <a:ext cx="3" cy="260013"/>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Image 22">
            <a:extLst/>
          </p:cNvPr>
          <p:cNvPicPr>
            <a:picLocks noChangeAspect="1"/>
          </p:cNvPicPr>
          <p:nvPr/>
        </p:nvPicPr>
        <p:blipFill>
          <a:blip r:embed="rId5"/>
          <a:stretch>
            <a:fillRect/>
          </a:stretch>
        </p:blipFill>
        <p:spPr>
          <a:xfrm>
            <a:off x="4231012" y="3336483"/>
            <a:ext cx="683735" cy="438622"/>
          </a:xfrm>
          <a:prstGeom prst="rect">
            <a:avLst/>
          </a:prstGeom>
        </p:spPr>
      </p:pic>
      <p:pic>
        <p:nvPicPr>
          <p:cNvPr id="33" name="Image 24">
            <a:extLst/>
          </p:cNvPr>
          <p:cNvPicPr>
            <a:picLocks noChangeAspect="1"/>
          </p:cNvPicPr>
          <p:nvPr/>
        </p:nvPicPr>
        <p:blipFill>
          <a:blip r:embed="rId6"/>
          <a:stretch>
            <a:fillRect/>
          </a:stretch>
        </p:blipFill>
        <p:spPr>
          <a:xfrm>
            <a:off x="4375159" y="4080387"/>
            <a:ext cx="454964" cy="420158"/>
          </a:xfrm>
          <a:prstGeom prst="rect">
            <a:avLst/>
          </a:prstGeom>
        </p:spPr>
      </p:pic>
      <p:sp>
        <p:nvSpPr>
          <p:cNvPr id="5" name="Rectangle 4"/>
          <p:cNvSpPr/>
          <p:nvPr/>
        </p:nvSpPr>
        <p:spPr>
          <a:xfrm>
            <a:off x="4069017" y="2819043"/>
            <a:ext cx="1041159" cy="424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Huddle Room kit</a:t>
            </a:r>
          </a:p>
        </p:txBody>
      </p:sp>
      <p:sp>
        <p:nvSpPr>
          <p:cNvPr id="34" name="Rectangle 33"/>
          <p:cNvSpPr/>
          <p:nvPr/>
        </p:nvSpPr>
        <p:spPr>
          <a:xfrm>
            <a:off x="5422687" y="2819043"/>
            <a:ext cx="1041159" cy="424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Meeting Room kit</a:t>
            </a:r>
          </a:p>
        </p:txBody>
      </p:sp>
      <p:sp>
        <p:nvSpPr>
          <p:cNvPr id="7" name="ZoneTexte 6"/>
          <p:cNvSpPr txBox="1"/>
          <p:nvPr/>
        </p:nvSpPr>
        <p:spPr>
          <a:xfrm>
            <a:off x="4239190" y="2343295"/>
            <a:ext cx="1407758" cy="300082"/>
          </a:xfrm>
          <a:prstGeom prst="rect">
            <a:avLst/>
          </a:prstGeom>
          <a:noFill/>
        </p:spPr>
        <p:txBody>
          <a:bodyPr wrap="none" rtlCol="0">
            <a:spAutoFit/>
          </a:bodyPr>
          <a:lstStyle/>
          <a:p>
            <a:r>
              <a:rPr lang="en-US" dirty="0"/>
              <a:t>+ Hardware kits</a:t>
            </a:r>
          </a:p>
        </p:txBody>
      </p:sp>
      <p:sp>
        <p:nvSpPr>
          <p:cNvPr id="8" name="Rectangle 7"/>
          <p:cNvSpPr/>
          <p:nvPr/>
        </p:nvSpPr>
        <p:spPr>
          <a:xfrm>
            <a:off x="4134404" y="3764729"/>
            <a:ext cx="936474" cy="230832"/>
          </a:xfrm>
          <a:prstGeom prst="rect">
            <a:avLst/>
          </a:prstGeom>
        </p:spPr>
        <p:txBody>
          <a:bodyPr wrap="none">
            <a:spAutoFit/>
          </a:bodyPr>
          <a:lstStyle/>
          <a:p>
            <a:pPr algn="ctr"/>
            <a:r>
              <a:rPr lang="en-US" sz="900" dirty="0" err="1"/>
              <a:t>Konftel</a:t>
            </a:r>
            <a:r>
              <a:rPr lang="en-US" sz="900" dirty="0"/>
              <a:t> CAM20</a:t>
            </a:r>
          </a:p>
        </p:txBody>
      </p:sp>
      <p:sp>
        <p:nvSpPr>
          <p:cNvPr id="10" name="Rectangle 9"/>
          <p:cNvSpPr/>
          <p:nvPr/>
        </p:nvSpPr>
        <p:spPr>
          <a:xfrm>
            <a:off x="3941676" y="4482631"/>
            <a:ext cx="1370888" cy="369332"/>
          </a:xfrm>
          <a:prstGeom prst="rect">
            <a:avLst/>
          </a:prstGeom>
        </p:spPr>
        <p:txBody>
          <a:bodyPr wrap="none">
            <a:spAutoFit/>
          </a:bodyPr>
          <a:lstStyle/>
          <a:p>
            <a:pPr algn="ctr"/>
            <a:r>
              <a:rPr lang="en-US" sz="900" dirty="0"/>
              <a:t>Alcatel-Lucent EGO</a:t>
            </a:r>
          </a:p>
          <a:p>
            <a:pPr algn="ctr"/>
            <a:r>
              <a:rPr lang="en-US" sz="900" dirty="0"/>
              <a:t>Personal Speakerphone</a:t>
            </a:r>
          </a:p>
        </p:txBody>
      </p:sp>
      <p:pic>
        <p:nvPicPr>
          <p:cNvPr id="35" name="Image 25">
            <a:extLst/>
          </p:cNvPr>
          <p:cNvPicPr>
            <a:picLocks noChangeAspect="1"/>
          </p:cNvPicPr>
          <p:nvPr/>
        </p:nvPicPr>
        <p:blipFill>
          <a:blip r:embed="rId7"/>
          <a:stretch>
            <a:fillRect/>
          </a:stretch>
        </p:blipFill>
        <p:spPr>
          <a:xfrm>
            <a:off x="5710976" y="3317515"/>
            <a:ext cx="464580" cy="464580"/>
          </a:xfrm>
          <a:prstGeom prst="rect">
            <a:avLst/>
          </a:prstGeom>
        </p:spPr>
      </p:pic>
      <p:sp>
        <p:nvSpPr>
          <p:cNvPr id="11" name="Rectangle 10"/>
          <p:cNvSpPr/>
          <p:nvPr/>
        </p:nvSpPr>
        <p:spPr>
          <a:xfrm>
            <a:off x="5470533" y="3762645"/>
            <a:ext cx="936475" cy="230832"/>
          </a:xfrm>
          <a:prstGeom prst="rect">
            <a:avLst/>
          </a:prstGeom>
        </p:spPr>
        <p:txBody>
          <a:bodyPr wrap="none">
            <a:spAutoFit/>
          </a:bodyPr>
          <a:lstStyle/>
          <a:p>
            <a:pPr algn="ctr"/>
            <a:r>
              <a:rPr lang="en-US" sz="900" dirty="0" err="1"/>
              <a:t>Konftel</a:t>
            </a:r>
            <a:r>
              <a:rPr lang="en-US" sz="900" dirty="0"/>
              <a:t> CAM50</a:t>
            </a:r>
          </a:p>
        </p:txBody>
      </p:sp>
      <p:pic>
        <p:nvPicPr>
          <p:cNvPr id="36" name="Image 26">
            <a:extLst/>
          </p:cNvPr>
          <p:cNvPicPr>
            <a:picLocks noChangeAspect="1"/>
          </p:cNvPicPr>
          <p:nvPr/>
        </p:nvPicPr>
        <p:blipFill>
          <a:blip r:embed="rId8"/>
          <a:stretch>
            <a:fillRect/>
          </a:stretch>
        </p:blipFill>
        <p:spPr>
          <a:xfrm>
            <a:off x="5584017" y="4062680"/>
            <a:ext cx="698035" cy="447843"/>
          </a:xfrm>
          <a:prstGeom prst="rect">
            <a:avLst/>
          </a:prstGeom>
        </p:spPr>
      </p:pic>
      <p:sp>
        <p:nvSpPr>
          <p:cNvPr id="14" name="Rectangle 13"/>
          <p:cNvSpPr/>
          <p:nvPr/>
        </p:nvSpPr>
        <p:spPr>
          <a:xfrm>
            <a:off x="5002627" y="4503421"/>
            <a:ext cx="1921365" cy="369332"/>
          </a:xfrm>
          <a:prstGeom prst="rect">
            <a:avLst/>
          </a:prstGeom>
        </p:spPr>
        <p:txBody>
          <a:bodyPr wrap="square">
            <a:spAutoFit/>
          </a:bodyPr>
          <a:lstStyle/>
          <a:p>
            <a:pPr algn="ctr"/>
            <a:r>
              <a:rPr lang="en-US" sz="900" dirty="0"/>
              <a:t>Alcatel-Lucent 8135S</a:t>
            </a:r>
          </a:p>
          <a:p>
            <a:pPr algn="ctr"/>
            <a:r>
              <a:rPr lang="en-US" sz="900" dirty="0"/>
              <a:t>IP Conference Phone</a:t>
            </a:r>
          </a:p>
        </p:txBody>
      </p:sp>
      <p:sp>
        <p:nvSpPr>
          <p:cNvPr id="30" name="Freeform 81">
            <a:extLst>
              <a:ext uri="{FF2B5EF4-FFF2-40B4-BE49-F238E27FC236}">
                <a16:creationId xmlns:a16="http://schemas.microsoft.com/office/drawing/2014/main" id="{8099B965-1A99-4314-9512-9C0EA884D31E}"/>
              </a:ext>
            </a:extLst>
          </p:cNvPr>
          <p:cNvSpPr>
            <a:spLocks noEditPoints="1"/>
          </p:cNvSpPr>
          <p:nvPr/>
        </p:nvSpPr>
        <p:spPr bwMode="auto">
          <a:xfrm>
            <a:off x="5615574" y="2304986"/>
            <a:ext cx="203367" cy="277155"/>
          </a:xfrm>
          <a:custGeom>
            <a:avLst/>
            <a:gdLst>
              <a:gd name="T0" fmla="*/ 362310836 w 404"/>
              <a:gd name="T1" fmla="*/ 419065820 h 565"/>
              <a:gd name="T2" fmla="*/ 239448003 w 404"/>
              <a:gd name="T3" fmla="*/ 373881482 h 565"/>
              <a:gd name="T4" fmla="*/ 239448003 w 404"/>
              <a:gd name="T5" fmla="*/ 332240053 h 565"/>
              <a:gd name="T6" fmla="*/ 353342746 w 404"/>
              <a:gd name="T7" fmla="*/ 171879138 h 565"/>
              <a:gd name="T8" fmla="*/ 179361800 w 404"/>
              <a:gd name="T9" fmla="*/ 0 h 565"/>
              <a:gd name="T10" fmla="*/ 84300046 w 404"/>
              <a:gd name="T11" fmla="*/ 28350810 h 565"/>
              <a:gd name="T12" fmla="*/ 112101125 w 404"/>
              <a:gd name="T13" fmla="*/ 79738065 h 565"/>
              <a:gd name="T14" fmla="*/ 49324495 w 404"/>
              <a:gd name="T15" fmla="*/ 141755932 h 565"/>
              <a:gd name="T16" fmla="*/ 11658517 w 404"/>
              <a:gd name="T17" fmla="*/ 129351982 h 565"/>
              <a:gd name="T18" fmla="*/ 6277663 w 404"/>
              <a:gd name="T19" fmla="*/ 171879138 h 565"/>
              <a:gd name="T20" fmla="*/ 125553260 w 404"/>
              <a:gd name="T21" fmla="*/ 334898177 h 565"/>
              <a:gd name="T22" fmla="*/ 125553260 w 404"/>
              <a:gd name="T23" fmla="*/ 372994813 h 565"/>
              <a:gd name="T24" fmla="*/ 0 w 404"/>
              <a:gd name="T25" fmla="*/ 419065820 h 565"/>
              <a:gd name="T26" fmla="*/ 1793618 w 404"/>
              <a:gd name="T27" fmla="*/ 426153523 h 565"/>
              <a:gd name="T28" fmla="*/ 0 w 404"/>
              <a:gd name="T29" fmla="*/ 435013621 h 565"/>
              <a:gd name="T30" fmla="*/ 181155418 w 404"/>
              <a:gd name="T31" fmla="*/ 500575340 h 565"/>
              <a:gd name="T32" fmla="*/ 362310836 w 404"/>
              <a:gd name="T33" fmla="*/ 435013621 h 565"/>
              <a:gd name="T34" fmla="*/ 360517218 w 404"/>
              <a:gd name="T35" fmla="*/ 426153523 h 565"/>
              <a:gd name="T36" fmla="*/ 362310836 w 404"/>
              <a:gd name="T37" fmla="*/ 419065820 h 565"/>
              <a:gd name="T38" fmla="*/ 48427686 w 404"/>
              <a:gd name="T39" fmla="*/ 101886899 h 565"/>
              <a:gd name="T40" fmla="*/ 73538338 w 404"/>
              <a:gd name="T41" fmla="*/ 77965668 h 565"/>
              <a:gd name="T42" fmla="*/ 48427686 w 404"/>
              <a:gd name="T43" fmla="*/ 53158710 h 565"/>
              <a:gd name="T44" fmla="*/ 24213843 w 404"/>
              <a:gd name="T45" fmla="*/ 77965668 h 565"/>
              <a:gd name="T46" fmla="*/ 48427686 w 404"/>
              <a:gd name="T47" fmla="*/ 101886899 h 565"/>
              <a:gd name="T48" fmla="*/ 243035239 w 404"/>
              <a:gd name="T49" fmla="*/ 177194444 h 565"/>
              <a:gd name="T50" fmla="*/ 181155418 w 404"/>
              <a:gd name="T51" fmla="*/ 238326584 h 565"/>
              <a:gd name="T52" fmla="*/ 118378788 w 404"/>
              <a:gd name="T53" fmla="*/ 177194444 h 565"/>
              <a:gd name="T54" fmla="*/ 181155418 w 404"/>
              <a:gd name="T55" fmla="*/ 116062304 h 565"/>
              <a:gd name="T56" fmla="*/ 243035239 w 404"/>
              <a:gd name="T57" fmla="*/ 177194444 h 5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4"/>
              <a:gd name="T88" fmla="*/ 0 h 565"/>
              <a:gd name="T89" fmla="*/ 404 w 404"/>
              <a:gd name="T90" fmla="*/ 565 h 5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4" h="565">
                <a:moveTo>
                  <a:pt x="404" y="473"/>
                </a:moveTo>
                <a:cubicBezTo>
                  <a:pt x="404" y="449"/>
                  <a:pt x="347" y="429"/>
                  <a:pt x="267" y="422"/>
                </a:cubicBezTo>
                <a:cubicBezTo>
                  <a:pt x="267" y="375"/>
                  <a:pt x="267" y="375"/>
                  <a:pt x="267" y="375"/>
                </a:cubicBezTo>
                <a:cubicBezTo>
                  <a:pt x="341" y="348"/>
                  <a:pt x="394" y="277"/>
                  <a:pt x="394" y="194"/>
                </a:cubicBezTo>
                <a:cubicBezTo>
                  <a:pt x="394" y="87"/>
                  <a:pt x="307" y="0"/>
                  <a:pt x="200" y="0"/>
                </a:cubicBezTo>
                <a:cubicBezTo>
                  <a:pt x="161" y="0"/>
                  <a:pt x="125" y="12"/>
                  <a:pt x="94" y="32"/>
                </a:cubicBezTo>
                <a:cubicBezTo>
                  <a:pt x="112" y="45"/>
                  <a:pt x="125" y="66"/>
                  <a:pt x="125" y="90"/>
                </a:cubicBezTo>
                <a:cubicBezTo>
                  <a:pt x="125" y="129"/>
                  <a:pt x="93" y="160"/>
                  <a:pt x="55" y="160"/>
                </a:cubicBezTo>
                <a:cubicBezTo>
                  <a:pt x="39" y="160"/>
                  <a:pt x="25" y="155"/>
                  <a:pt x="13" y="146"/>
                </a:cubicBezTo>
                <a:cubicBezTo>
                  <a:pt x="9" y="161"/>
                  <a:pt x="7" y="177"/>
                  <a:pt x="7" y="194"/>
                </a:cubicBezTo>
                <a:cubicBezTo>
                  <a:pt x="7" y="279"/>
                  <a:pt x="63" y="352"/>
                  <a:pt x="140" y="378"/>
                </a:cubicBezTo>
                <a:cubicBezTo>
                  <a:pt x="140" y="421"/>
                  <a:pt x="140" y="421"/>
                  <a:pt x="140" y="421"/>
                </a:cubicBezTo>
                <a:cubicBezTo>
                  <a:pt x="59" y="428"/>
                  <a:pt x="0" y="449"/>
                  <a:pt x="0" y="473"/>
                </a:cubicBezTo>
                <a:cubicBezTo>
                  <a:pt x="0" y="476"/>
                  <a:pt x="1" y="478"/>
                  <a:pt x="2" y="481"/>
                </a:cubicBezTo>
                <a:cubicBezTo>
                  <a:pt x="1" y="484"/>
                  <a:pt x="0" y="488"/>
                  <a:pt x="0" y="491"/>
                </a:cubicBezTo>
                <a:cubicBezTo>
                  <a:pt x="0" y="532"/>
                  <a:pt x="91" y="565"/>
                  <a:pt x="202" y="565"/>
                </a:cubicBezTo>
                <a:cubicBezTo>
                  <a:pt x="313" y="565"/>
                  <a:pt x="404" y="532"/>
                  <a:pt x="404" y="491"/>
                </a:cubicBezTo>
                <a:cubicBezTo>
                  <a:pt x="404" y="488"/>
                  <a:pt x="403" y="484"/>
                  <a:pt x="402" y="481"/>
                </a:cubicBezTo>
                <a:cubicBezTo>
                  <a:pt x="403" y="478"/>
                  <a:pt x="404" y="476"/>
                  <a:pt x="404" y="473"/>
                </a:cubicBezTo>
                <a:close/>
                <a:moveTo>
                  <a:pt x="54" y="115"/>
                </a:moveTo>
                <a:cubicBezTo>
                  <a:pt x="70" y="115"/>
                  <a:pt x="82" y="103"/>
                  <a:pt x="82" y="88"/>
                </a:cubicBezTo>
                <a:cubicBezTo>
                  <a:pt x="82" y="72"/>
                  <a:pt x="70" y="60"/>
                  <a:pt x="54" y="60"/>
                </a:cubicBezTo>
                <a:cubicBezTo>
                  <a:pt x="39" y="60"/>
                  <a:pt x="27" y="72"/>
                  <a:pt x="27" y="88"/>
                </a:cubicBezTo>
                <a:cubicBezTo>
                  <a:pt x="27" y="103"/>
                  <a:pt x="39" y="115"/>
                  <a:pt x="54" y="115"/>
                </a:cubicBezTo>
                <a:close/>
                <a:moveTo>
                  <a:pt x="271" y="200"/>
                </a:moveTo>
                <a:cubicBezTo>
                  <a:pt x="271" y="238"/>
                  <a:pt x="240" y="269"/>
                  <a:pt x="202" y="269"/>
                </a:cubicBezTo>
                <a:cubicBezTo>
                  <a:pt x="163" y="269"/>
                  <a:pt x="132" y="238"/>
                  <a:pt x="132" y="200"/>
                </a:cubicBezTo>
                <a:cubicBezTo>
                  <a:pt x="132" y="162"/>
                  <a:pt x="163" y="131"/>
                  <a:pt x="202" y="131"/>
                </a:cubicBezTo>
                <a:cubicBezTo>
                  <a:pt x="240" y="131"/>
                  <a:pt x="271" y="162"/>
                  <a:pt x="271" y="200"/>
                </a:cubicBezTo>
                <a:close/>
              </a:path>
            </a:pathLst>
          </a:custGeom>
          <a:solidFill>
            <a:schemeClr val="accent1"/>
          </a:solidFill>
          <a:ln w="9525">
            <a:noFill/>
            <a:round/>
            <a:headEnd/>
            <a:tailEnd/>
          </a:ln>
        </p:spPr>
        <p:txBody>
          <a:bodyPr/>
          <a:lstStyle/>
          <a:p>
            <a:endParaRPr lang="en-US">
              <a:latin typeface="+mn-lt"/>
            </a:endParaRPr>
          </a:p>
        </p:txBody>
      </p:sp>
      <p:sp>
        <p:nvSpPr>
          <p:cNvPr id="37" name="Freeform 75">
            <a:extLst>
              <a:ext uri="{FF2B5EF4-FFF2-40B4-BE49-F238E27FC236}">
                <a16:creationId xmlns:a16="http://schemas.microsoft.com/office/drawing/2014/main" id="{3B5E10F8-7323-4216-B6FC-03C56D86A646}"/>
              </a:ext>
            </a:extLst>
          </p:cNvPr>
          <p:cNvSpPr>
            <a:spLocks noEditPoints="1"/>
          </p:cNvSpPr>
          <p:nvPr/>
        </p:nvSpPr>
        <p:spPr bwMode="auto">
          <a:xfrm>
            <a:off x="5889980" y="2304985"/>
            <a:ext cx="326091" cy="277155"/>
          </a:xfrm>
          <a:custGeom>
            <a:avLst/>
            <a:gdLst>
              <a:gd name="T0" fmla="*/ 169259066 w 656"/>
              <a:gd name="T1" fmla="*/ 120955240 h 505"/>
              <a:gd name="T2" fmla="*/ 193185830 w 656"/>
              <a:gd name="T3" fmla="*/ 96942815 h 505"/>
              <a:gd name="T4" fmla="*/ 169259066 w 656"/>
              <a:gd name="T5" fmla="*/ 72929447 h 505"/>
              <a:gd name="T6" fmla="*/ 145333243 w 656"/>
              <a:gd name="T7" fmla="*/ 96942815 h 505"/>
              <a:gd name="T8" fmla="*/ 169259066 w 656"/>
              <a:gd name="T9" fmla="*/ 120955240 h 505"/>
              <a:gd name="T10" fmla="*/ 554745899 w 656"/>
              <a:gd name="T11" fmla="*/ 218787370 h 505"/>
              <a:gd name="T12" fmla="*/ 330543799 w 656"/>
              <a:gd name="T13" fmla="*/ 31127896 h 505"/>
              <a:gd name="T14" fmla="*/ 231291488 w 656"/>
              <a:gd name="T15" fmla="*/ 34686095 h 505"/>
              <a:gd name="T16" fmla="*/ 213568342 w 656"/>
              <a:gd name="T17" fmla="*/ 50694693 h 505"/>
              <a:gd name="T18" fmla="*/ 232178257 w 656"/>
              <a:gd name="T19" fmla="*/ 96052558 h 505"/>
              <a:gd name="T20" fmla="*/ 169259066 w 656"/>
              <a:gd name="T21" fmla="*/ 160087921 h 505"/>
              <a:gd name="T22" fmla="*/ 121406449 w 656"/>
              <a:gd name="T23" fmla="*/ 136964810 h 505"/>
              <a:gd name="T24" fmla="*/ 26585197 w 656"/>
              <a:gd name="T25" fmla="*/ 224123255 h 505"/>
              <a:gd name="T26" fmla="*/ 3544254 w 656"/>
              <a:gd name="T27" fmla="*/ 265035536 h 505"/>
              <a:gd name="T28" fmla="*/ 67349301 w 656"/>
              <a:gd name="T29" fmla="*/ 288158647 h 505"/>
              <a:gd name="T30" fmla="*/ 301299243 w 656"/>
              <a:gd name="T31" fmla="*/ 225013512 h 505"/>
              <a:gd name="T32" fmla="*/ 536135984 w 656"/>
              <a:gd name="T33" fmla="*/ 290827533 h 505"/>
              <a:gd name="T34" fmla="*/ 579558491 w 656"/>
              <a:gd name="T35" fmla="*/ 263256908 h 505"/>
              <a:gd name="T36" fmla="*/ 554745899 w 656"/>
              <a:gd name="T37" fmla="*/ 218787370 h 505"/>
              <a:gd name="T38" fmla="*/ 134698602 w 656"/>
              <a:gd name="T39" fmla="*/ 294384789 h 505"/>
              <a:gd name="T40" fmla="*/ 295096566 w 656"/>
              <a:gd name="T41" fmla="*/ 449136767 h 505"/>
              <a:gd name="T42" fmla="*/ 456380299 w 656"/>
              <a:gd name="T43" fmla="*/ 291716847 h 505"/>
              <a:gd name="T44" fmla="*/ 302186012 w 656"/>
              <a:gd name="T45" fmla="*/ 260588023 h 505"/>
              <a:gd name="T46" fmla="*/ 134698602 w 656"/>
              <a:gd name="T47" fmla="*/ 294384789 h 5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56"/>
              <a:gd name="T73" fmla="*/ 0 h 505"/>
              <a:gd name="T74" fmla="*/ 656 w 656"/>
              <a:gd name="T75" fmla="*/ 505 h 5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56" h="505">
                <a:moveTo>
                  <a:pt x="191" y="136"/>
                </a:moveTo>
                <a:cubicBezTo>
                  <a:pt x="206" y="136"/>
                  <a:pt x="218" y="124"/>
                  <a:pt x="218" y="109"/>
                </a:cubicBezTo>
                <a:cubicBezTo>
                  <a:pt x="218" y="94"/>
                  <a:pt x="206" y="82"/>
                  <a:pt x="191" y="82"/>
                </a:cubicBezTo>
                <a:cubicBezTo>
                  <a:pt x="176" y="82"/>
                  <a:pt x="164" y="94"/>
                  <a:pt x="164" y="109"/>
                </a:cubicBezTo>
                <a:cubicBezTo>
                  <a:pt x="164" y="124"/>
                  <a:pt x="176" y="136"/>
                  <a:pt x="191" y="136"/>
                </a:cubicBezTo>
                <a:close/>
                <a:moveTo>
                  <a:pt x="626" y="246"/>
                </a:moveTo>
                <a:cubicBezTo>
                  <a:pt x="613" y="231"/>
                  <a:pt x="436" y="81"/>
                  <a:pt x="373" y="35"/>
                </a:cubicBezTo>
                <a:cubicBezTo>
                  <a:pt x="326" y="0"/>
                  <a:pt x="296" y="6"/>
                  <a:pt x="261" y="39"/>
                </a:cubicBezTo>
                <a:cubicBezTo>
                  <a:pt x="259" y="41"/>
                  <a:pt x="252" y="48"/>
                  <a:pt x="241" y="57"/>
                </a:cubicBezTo>
                <a:cubicBezTo>
                  <a:pt x="254" y="70"/>
                  <a:pt x="262" y="88"/>
                  <a:pt x="262" y="108"/>
                </a:cubicBezTo>
                <a:cubicBezTo>
                  <a:pt x="262" y="148"/>
                  <a:pt x="230" y="180"/>
                  <a:pt x="191" y="180"/>
                </a:cubicBezTo>
                <a:cubicBezTo>
                  <a:pt x="169" y="180"/>
                  <a:pt x="150" y="170"/>
                  <a:pt x="137" y="154"/>
                </a:cubicBezTo>
                <a:cubicBezTo>
                  <a:pt x="82" y="204"/>
                  <a:pt x="30" y="252"/>
                  <a:pt x="30" y="252"/>
                </a:cubicBezTo>
                <a:cubicBezTo>
                  <a:pt x="4" y="281"/>
                  <a:pt x="4" y="298"/>
                  <a:pt x="4" y="298"/>
                </a:cubicBezTo>
                <a:cubicBezTo>
                  <a:pt x="0" y="348"/>
                  <a:pt x="62" y="332"/>
                  <a:pt x="76" y="324"/>
                </a:cubicBezTo>
                <a:cubicBezTo>
                  <a:pt x="90" y="317"/>
                  <a:pt x="226" y="251"/>
                  <a:pt x="340" y="253"/>
                </a:cubicBezTo>
                <a:cubicBezTo>
                  <a:pt x="455" y="256"/>
                  <a:pt x="576" y="311"/>
                  <a:pt x="605" y="327"/>
                </a:cubicBezTo>
                <a:cubicBezTo>
                  <a:pt x="633" y="343"/>
                  <a:pt x="656" y="314"/>
                  <a:pt x="654" y="296"/>
                </a:cubicBezTo>
                <a:cubicBezTo>
                  <a:pt x="653" y="277"/>
                  <a:pt x="638" y="261"/>
                  <a:pt x="626" y="246"/>
                </a:cubicBezTo>
                <a:close/>
                <a:moveTo>
                  <a:pt x="152" y="331"/>
                </a:moveTo>
                <a:cubicBezTo>
                  <a:pt x="156" y="428"/>
                  <a:pt x="236" y="505"/>
                  <a:pt x="333" y="505"/>
                </a:cubicBezTo>
                <a:cubicBezTo>
                  <a:pt x="432" y="505"/>
                  <a:pt x="512" y="427"/>
                  <a:pt x="515" y="328"/>
                </a:cubicBezTo>
                <a:cubicBezTo>
                  <a:pt x="468" y="311"/>
                  <a:pt x="406" y="294"/>
                  <a:pt x="341" y="293"/>
                </a:cubicBezTo>
                <a:cubicBezTo>
                  <a:pt x="276" y="291"/>
                  <a:pt x="205" y="312"/>
                  <a:pt x="152" y="331"/>
                </a:cubicBezTo>
                <a:close/>
              </a:path>
            </a:pathLst>
          </a:custGeom>
          <a:solidFill>
            <a:schemeClr val="accent1"/>
          </a:solidFill>
          <a:ln w="9525">
            <a:noFill/>
            <a:round/>
            <a:headEnd/>
            <a:tailEnd/>
          </a:ln>
        </p:spPr>
        <p:txBody>
          <a:bodyPr/>
          <a:lstStyle/>
          <a:p>
            <a:endParaRPr lang="en-US"/>
          </a:p>
        </p:txBody>
      </p:sp>
      <p:pic>
        <p:nvPicPr>
          <p:cNvPr id="13" name="Picture 13">
            <a:extLst>
              <a:ext uri="{FF2B5EF4-FFF2-40B4-BE49-F238E27FC236}">
                <a16:creationId xmlns:a16="http://schemas.microsoft.com/office/drawing/2014/main" id="{13BDEB4B-C8D7-4878-82DB-94C1C2F6E428}"/>
              </a:ext>
            </a:extLst>
          </p:cNvPr>
          <p:cNvPicPr>
            <a:picLocks noChangeAspect="1"/>
          </p:cNvPicPr>
          <p:nvPr/>
        </p:nvPicPr>
        <p:blipFill rotWithShape="1">
          <a:blip r:embed="rId9"/>
          <a:srcRect l="16032" r="17469" b="34066"/>
          <a:stretch/>
        </p:blipFill>
        <p:spPr>
          <a:xfrm>
            <a:off x="313323" y="1244341"/>
            <a:ext cx="3441084" cy="2537753"/>
          </a:xfrm>
          <a:prstGeom prst="rect">
            <a:avLst/>
          </a:prstGeom>
        </p:spPr>
      </p:pic>
    </p:spTree>
    <p:extLst>
      <p:ext uri="{BB962C8B-B14F-4D97-AF65-F5344CB8AC3E}">
        <p14:creationId xmlns:p14="http://schemas.microsoft.com/office/powerpoint/2010/main" val="4071449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2E5E5-9FD4-4CA0-ACA8-8F084BD50E80}"/>
              </a:ext>
            </a:extLst>
          </p:cNvPr>
          <p:cNvSpPr/>
          <p:nvPr/>
        </p:nvSpPr>
        <p:spPr>
          <a:xfrm>
            <a:off x="1104405" y="2008545"/>
            <a:ext cx="2814452" cy="156516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F9EDF02F-FEE3-407D-8B2B-D0E8BAE04E3C}"/>
              </a:ext>
            </a:extLst>
          </p:cNvPr>
          <p:cNvSpPr>
            <a:spLocks noGrp="1"/>
          </p:cNvSpPr>
          <p:nvPr>
            <p:ph type="body" sz="quarter" idx="69"/>
          </p:nvPr>
        </p:nvSpPr>
        <p:spPr/>
        <p:txBody>
          <a:bodyPr/>
          <a:lstStyle/>
          <a:p>
            <a:r>
              <a:rPr lang="en-US" dirty="0"/>
              <a:t>SIMPLE Use cases #1</a:t>
            </a:r>
          </a:p>
        </p:txBody>
      </p:sp>
      <p:sp>
        <p:nvSpPr>
          <p:cNvPr id="27" name="Text Placeholder 3">
            <a:extLst>
              <a:ext uri="{FF2B5EF4-FFF2-40B4-BE49-F238E27FC236}">
                <a16:creationId xmlns:a16="http://schemas.microsoft.com/office/drawing/2014/main" id="{0CF3FF90-6284-467C-8659-D71F4379F5F1}"/>
              </a:ext>
            </a:extLst>
          </p:cNvPr>
          <p:cNvSpPr txBox="1">
            <a:spLocks/>
          </p:cNvSpPr>
          <p:nvPr/>
        </p:nvSpPr>
        <p:spPr>
          <a:xfrm>
            <a:off x="622862" y="985942"/>
            <a:ext cx="6991293" cy="283338"/>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lang="en-US" sz="1400" b="0" i="0" kern="1200">
                <a:solidFill>
                  <a:schemeClr val="tx2">
                    <a:lumMod val="50000"/>
                  </a:schemeClr>
                </a:solidFill>
                <a:latin typeface="+mn-lt"/>
                <a:ea typeface="Montserrat Hairline" charset="0"/>
                <a:cs typeface="Montserrat Hairline" charset="0"/>
              </a:defRPr>
            </a:lvl1pPr>
            <a:lvl2pPr marL="513737" indent="-170849" algn="l" defTabSz="685181" rtl="0" eaLnBrk="1" fontAlgn="base" hangingPunct="1">
              <a:lnSpc>
                <a:spcPct val="100000"/>
              </a:lnSpc>
              <a:spcBef>
                <a:spcPts val="375"/>
              </a:spcBef>
              <a:spcAft>
                <a:spcPct val="0"/>
              </a:spcAft>
              <a:buFontTx/>
              <a:buBlip>
                <a:blip r:embed="rId2"/>
              </a:buBlip>
              <a:defRPr lang="en-US" sz="1100" b="0" i="0" kern="1200">
                <a:solidFill>
                  <a:schemeClr val="tx1"/>
                </a:solidFill>
                <a:latin typeface="Trebuchet MS" panose="020B0703020202090204" pitchFamily="34" charset="0"/>
                <a:ea typeface="Montserrat Hairline" charset="0"/>
                <a:cs typeface="Montserrat Hairline" charset="0"/>
              </a:defRPr>
            </a:lvl2pPr>
            <a:lvl3pPr marL="857219" indent="-171444" algn="l" defTabSz="685181" rtl="0" eaLnBrk="1" fontAlgn="base" hangingPunct="1">
              <a:lnSpc>
                <a:spcPct val="100000"/>
              </a:lnSpc>
              <a:spcBef>
                <a:spcPts val="375"/>
              </a:spcBef>
              <a:spcAft>
                <a:spcPct val="0"/>
              </a:spcAft>
              <a:buFontTx/>
              <a:buBlip>
                <a:blip r:embed="rId2"/>
              </a:buBlip>
              <a:defRPr lang="en-US" sz="900" b="0" i="0" kern="1200">
                <a:solidFill>
                  <a:schemeClr val="tx1"/>
                </a:solidFill>
                <a:latin typeface="Trebuchet MS" panose="020B0703020202090204" pitchFamily="34" charset="0"/>
                <a:ea typeface="Montserrat Hairline" charset="0"/>
                <a:cs typeface="Montserrat Hairline" charset="0"/>
              </a:defRPr>
            </a:lvl3pPr>
            <a:lvl4pPr marL="1200108" indent="-171444" algn="l" defTabSz="685181" rtl="0" eaLnBrk="1" fontAlgn="base" hangingPunct="1">
              <a:lnSpc>
                <a:spcPct val="100000"/>
              </a:lnSpc>
              <a:spcBef>
                <a:spcPts val="375"/>
              </a:spcBef>
              <a:spcAft>
                <a:spcPct val="0"/>
              </a:spcAft>
              <a:buFontTx/>
              <a:buBlip>
                <a:blip r:embed="rId2"/>
              </a:buBlip>
              <a:defRPr lang="en-US" sz="700" b="0" i="0" kern="1200">
                <a:solidFill>
                  <a:schemeClr val="tx1"/>
                </a:solidFill>
                <a:latin typeface="Trebuchet MS" panose="020B0703020202090204" pitchFamily="34"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ea typeface="PMingLiU" panose="02020500000000000000" pitchFamily="18" charset="-120"/>
                <a:cs typeface="Calibri" panose="020F0502020204030204" pitchFamily="34" charset="0"/>
              </a:rPr>
              <a:t>Room to room direct video call</a:t>
            </a:r>
            <a:endParaRPr lang="en-US" b="1" dirty="0"/>
          </a:p>
        </p:txBody>
      </p:sp>
      <p:pic>
        <p:nvPicPr>
          <p:cNvPr id="3" name="Picture 2">
            <a:extLst>
              <a:ext uri="{FF2B5EF4-FFF2-40B4-BE49-F238E27FC236}">
                <a16:creationId xmlns:a16="http://schemas.microsoft.com/office/drawing/2014/main" id="{39A58E09-A35F-48EB-8A94-ABB2D998A2A2}"/>
              </a:ext>
            </a:extLst>
          </p:cNvPr>
          <p:cNvPicPr>
            <a:picLocks noChangeAspect="1"/>
          </p:cNvPicPr>
          <p:nvPr/>
        </p:nvPicPr>
        <p:blipFill>
          <a:blip r:embed="rId3"/>
          <a:stretch>
            <a:fillRect/>
          </a:stretch>
        </p:blipFill>
        <p:spPr>
          <a:xfrm>
            <a:off x="1530484" y="2305745"/>
            <a:ext cx="1948988" cy="1053018"/>
          </a:xfrm>
          <a:prstGeom prst="rect">
            <a:avLst/>
          </a:prstGeom>
        </p:spPr>
      </p:pic>
      <p:sp>
        <p:nvSpPr>
          <p:cNvPr id="5" name="TextBox 4">
            <a:extLst>
              <a:ext uri="{FF2B5EF4-FFF2-40B4-BE49-F238E27FC236}">
                <a16:creationId xmlns:a16="http://schemas.microsoft.com/office/drawing/2014/main" id="{DA71C960-FF81-4F63-A86D-692B65020327}"/>
              </a:ext>
            </a:extLst>
          </p:cNvPr>
          <p:cNvSpPr txBox="1"/>
          <p:nvPr/>
        </p:nvSpPr>
        <p:spPr>
          <a:xfrm>
            <a:off x="1985412" y="1454247"/>
            <a:ext cx="1039132" cy="369332"/>
          </a:xfrm>
          <a:prstGeom prst="rect">
            <a:avLst/>
          </a:prstGeom>
          <a:noFill/>
        </p:spPr>
        <p:txBody>
          <a:bodyPr wrap="none" rtlCol="0">
            <a:spAutoFit/>
          </a:bodyPr>
          <a:lstStyle/>
          <a:p>
            <a:pPr algn="ctr"/>
            <a:r>
              <a:rPr lang="fr-FR" sz="1800" b="1" dirty="0"/>
              <a:t>Office A</a:t>
            </a:r>
            <a:endParaRPr lang="en-US" sz="1800" b="1" dirty="0"/>
          </a:p>
        </p:txBody>
      </p:sp>
      <p:sp>
        <p:nvSpPr>
          <p:cNvPr id="46" name="Rectangle: Rounded Corners 45">
            <a:extLst>
              <a:ext uri="{FF2B5EF4-FFF2-40B4-BE49-F238E27FC236}">
                <a16:creationId xmlns:a16="http://schemas.microsoft.com/office/drawing/2014/main" id="{4DB51E8A-AC05-4DE9-B756-0010BEA399DB}"/>
              </a:ext>
            </a:extLst>
          </p:cNvPr>
          <p:cNvSpPr/>
          <p:nvPr/>
        </p:nvSpPr>
        <p:spPr>
          <a:xfrm>
            <a:off x="5425044" y="2008546"/>
            <a:ext cx="2814452" cy="156516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1167F8D5-0ED3-4C51-9BC1-3D12BAF913F9}"/>
              </a:ext>
            </a:extLst>
          </p:cNvPr>
          <p:cNvPicPr>
            <a:picLocks noChangeAspect="1"/>
          </p:cNvPicPr>
          <p:nvPr/>
        </p:nvPicPr>
        <p:blipFill>
          <a:blip r:embed="rId3"/>
          <a:stretch>
            <a:fillRect/>
          </a:stretch>
        </p:blipFill>
        <p:spPr>
          <a:xfrm>
            <a:off x="5851123" y="2305745"/>
            <a:ext cx="1948988" cy="1053018"/>
          </a:xfrm>
          <a:prstGeom prst="rect">
            <a:avLst/>
          </a:prstGeom>
        </p:spPr>
      </p:pic>
      <p:sp>
        <p:nvSpPr>
          <p:cNvPr id="48" name="TextBox 47">
            <a:extLst>
              <a:ext uri="{FF2B5EF4-FFF2-40B4-BE49-F238E27FC236}">
                <a16:creationId xmlns:a16="http://schemas.microsoft.com/office/drawing/2014/main" id="{7E595D3E-401D-4106-A008-3123DF49CA1B}"/>
              </a:ext>
            </a:extLst>
          </p:cNvPr>
          <p:cNvSpPr txBox="1"/>
          <p:nvPr/>
        </p:nvSpPr>
        <p:spPr>
          <a:xfrm>
            <a:off x="6310332" y="1454247"/>
            <a:ext cx="1043877" cy="369332"/>
          </a:xfrm>
          <a:prstGeom prst="rect">
            <a:avLst/>
          </a:prstGeom>
          <a:noFill/>
        </p:spPr>
        <p:txBody>
          <a:bodyPr wrap="none" rtlCol="0">
            <a:spAutoFit/>
          </a:bodyPr>
          <a:lstStyle/>
          <a:p>
            <a:pPr algn="ctr"/>
            <a:r>
              <a:rPr lang="fr-FR" sz="1800" b="1" dirty="0"/>
              <a:t>Office B</a:t>
            </a:r>
            <a:endParaRPr lang="en-US" sz="1800" b="1" dirty="0"/>
          </a:p>
        </p:txBody>
      </p:sp>
      <p:sp>
        <p:nvSpPr>
          <p:cNvPr id="6" name="Arrow: Left-Right 5">
            <a:extLst>
              <a:ext uri="{FF2B5EF4-FFF2-40B4-BE49-F238E27FC236}">
                <a16:creationId xmlns:a16="http://schemas.microsoft.com/office/drawing/2014/main" id="{E86B9542-8212-457A-A3CF-32884C69B30B}"/>
              </a:ext>
            </a:extLst>
          </p:cNvPr>
          <p:cNvSpPr/>
          <p:nvPr/>
        </p:nvSpPr>
        <p:spPr>
          <a:xfrm>
            <a:off x="3971306" y="2570528"/>
            <a:ext cx="1401288" cy="4393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7">
            <a:extLst>
              <a:ext uri="{FF2B5EF4-FFF2-40B4-BE49-F238E27FC236}">
                <a16:creationId xmlns:a16="http://schemas.microsoft.com/office/drawing/2014/main" id="{259A9EC0-D60F-4F81-8F25-E947F8FFBF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30017" y="3704083"/>
            <a:ext cx="1584138" cy="1050892"/>
          </a:xfrm>
          <a:prstGeom prst="rect">
            <a:avLst/>
          </a:prstGeom>
        </p:spPr>
      </p:pic>
      <p:pic>
        <p:nvPicPr>
          <p:cNvPr id="9" name="Picture 8" descr="A group of people sitting at a table&#10;&#10;Description generated with very high confidence">
            <a:extLst>
              <a:ext uri="{FF2B5EF4-FFF2-40B4-BE49-F238E27FC236}">
                <a16:creationId xmlns:a16="http://schemas.microsoft.com/office/drawing/2014/main" id="{8AA390D1-B5B4-49DD-8CE5-1936DF61FF35}"/>
              </a:ext>
            </a:extLst>
          </p:cNvPr>
          <p:cNvPicPr>
            <a:picLocks noChangeAspect="1"/>
          </p:cNvPicPr>
          <p:nvPr/>
        </p:nvPicPr>
        <p:blipFill>
          <a:blip r:embed="rId5"/>
          <a:stretch>
            <a:fillRect/>
          </a:stretch>
        </p:blipFill>
        <p:spPr>
          <a:xfrm>
            <a:off x="1713616" y="3758676"/>
            <a:ext cx="1576338" cy="1050892"/>
          </a:xfrm>
          <a:prstGeom prst="rect">
            <a:avLst/>
          </a:prstGeom>
        </p:spPr>
      </p:pic>
      <p:pic>
        <p:nvPicPr>
          <p:cNvPr id="16" name="Picture 112">
            <a:extLst>
              <a:ext uri="{FF2B5EF4-FFF2-40B4-BE49-F238E27FC236}">
                <a16:creationId xmlns:a16="http://schemas.microsoft.com/office/drawing/2014/main" id="{DE84D285-AB7A-4679-9094-9EAD50B32078}"/>
              </a:ext>
            </a:extLst>
          </p:cNvPr>
          <p:cNvPicPr>
            <a:picLocks noChangeAspect="1"/>
          </p:cNvPicPr>
          <p:nvPr/>
        </p:nvPicPr>
        <p:blipFill>
          <a:blip r:embed="rId6"/>
          <a:stretch>
            <a:fillRect/>
          </a:stretch>
        </p:blipFill>
        <p:spPr>
          <a:xfrm>
            <a:off x="4283750" y="2154632"/>
            <a:ext cx="755949" cy="456368"/>
          </a:xfrm>
          <a:prstGeom prst="rect">
            <a:avLst/>
          </a:prstGeom>
        </p:spPr>
      </p:pic>
    </p:spTree>
    <p:extLst>
      <p:ext uri="{BB962C8B-B14F-4D97-AF65-F5344CB8AC3E}">
        <p14:creationId xmlns:p14="http://schemas.microsoft.com/office/powerpoint/2010/main" val="23986912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EDF02F-FEE3-407D-8B2B-D0E8BAE04E3C}"/>
              </a:ext>
            </a:extLst>
          </p:cNvPr>
          <p:cNvSpPr>
            <a:spLocks noGrp="1"/>
          </p:cNvSpPr>
          <p:nvPr>
            <p:ph type="body" sz="quarter" idx="69"/>
          </p:nvPr>
        </p:nvSpPr>
        <p:spPr/>
        <p:txBody>
          <a:bodyPr/>
          <a:lstStyle/>
          <a:p>
            <a:r>
              <a:rPr lang="en-US" dirty="0"/>
              <a:t>SIMPLE Use cases #2</a:t>
            </a:r>
          </a:p>
        </p:txBody>
      </p:sp>
      <p:sp>
        <p:nvSpPr>
          <p:cNvPr id="27" name="Text Placeholder 3">
            <a:extLst>
              <a:ext uri="{FF2B5EF4-FFF2-40B4-BE49-F238E27FC236}">
                <a16:creationId xmlns:a16="http://schemas.microsoft.com/office/drawing/2014/main" id="{0CF3FF90-6284-467C-8659-D71F4379F5F1}"/>
              </a:ext>
            </a:extLst>
          </p:cNvPr>
          <p:cNvSpPr txBox="1">
            <a:spLocks/>
          </p:cNvSpPr>
          <p:nvPr/>
        </p:nvSpPr>
        <p:spPr>
          <a:xfrm>
            <a:off x="622862" y="985942"/>
            <a:ext cx="6991293" cy="283338"/>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lang="en-US" sz="1400" b="0" i="0" kern="1200">
                <a:solidFill>
                  <a:schemeClr val="tx2">
                    <a:lumMod val="50000"/>
                  </a:schemeClr>
                </a:solidFill>
                <a:latin typeface="+mn-lt"/>
                <a:ea typeface="Montserrat Hairline" charset="0"/>
                <a:cs typeface="Montserrat Hairline" charset="0"/>
              </a:defRPr>
            </a:lvl1pPr>
            <a:lvl2pPr marL="513737" indent="-170849" algn="l" defTabSz="685181" rtl="0" eaLnBrk="1" fontAlgn="base" hangingPunct="1">
              <a:lnSpc>
                <a:spcPct val="100000"/>
              </a:lnSpc>
              <a:spcBef>
                <a:spcPts val="375"/>
              </a:spcBef>
              <a:spcAft>
                <a:spcPct val="0"/>
              </a:spcAft>
              <a:buFontTx/>
              <a:buBlip>
                <a:blip r:embed="rId2"/>
              </a:buBlip>
              <a:defRPr lang="en-US" sz="1100" b="0" i="0" kern="1200">
                <a:solidFill>
                  <a:schemeClr val="tx1"/>
                </a:solidFill>
                <a:latin typeface="Trebuchet MS" panose="020B0703020202090204" pitchFamily="34" charset="0"/>
                <a:ea typeface="Montserrat Hairline" charset="0"/>
                <a:cs typeface="Montserrat Hairline" charset="0"/>
              </a:defRPr>
            </a:lvl2pPr>
            <a:lvl3pPr marL="857219" indent="-171444" algn="l" defTabSz="685181" rtl="0" eaLnBrk="1" fontAlgn="base" hangingPunct="1">
              <a:lnSpc>
                <a:spcPct val="100000"/>
              </a:lnSpc>
              <a:spcBef>
                <a:spcPts val="375"/>
              </a:spcBef>
              <a:spcAft>
                <a:spcPct val="0"/>
              </a:spcAft>
              <a:buFontTx/>
              <a:buBlip>
                <a:blip r:embed="rId2"/>
              </a:buBlip>
              <a:defRPr lang="en-US" sz="900" b="0" i="0" kern="1200">
                <a:solidFill>
                  <a:schemeClr val="tx1"/>
                </a:solidFill>
                <a:latin typeface="Trebuchet MS" panose="020B0703020202090204" pitchFamily="34" charset="0"/>
                <a:ea typeface="Montserrat Hairline" charset="0"/>
                <a:cs typeface="Montserrat Hairline" charset="0"/>
              </a:defRPr>
            </a:lvl3pPr>
            <a:lvl4pPr marL="1200108" indent="-171444" algn="l" defTabSz="685181" rtl="0" eaLnBrk="1" fontAlgn="base" hangingPunct="1">
              <a:lnSpc>
                <a:spcPct val="100000"/>
              </a:lnSpc>
              <a:spcBef>
                <a:spcPts val="375"/>
              </a:spcBef>
              <a:spcAft>
                <a:spcPct val="0"/>
              </a:spcAft>
              <a:buFontTx/>
              <a:buBlip>
                <a:blip r:embed="rId2"/>
              </a:buBlip>
              <a:defRPr lang="en-US" sz="700" b="0" i="0" kern="1200">
                <a:solidFill>
                  <a:schemeClr val="tx1"/>
                </a:solidFill>
                <a:latin typeface="Trebuchet MS" panose="020B0703020202090204" pitchFamily="34"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ea typeface="PMingLiU" panose="02020500000000000000" pitchFamily="18" charset="-120"/>
                <a:cs typeface="Calibri" panose="020F0502020204030204" pitchFamily="34" charset="0"/>
              </a:rPr>
              <a:t>Video conference with internal and external people in a Rainbow Bubble</a:t>
            </a:r>
            <a:endParaRPr lang="en-US" b="1" dirty="0"/>
          </a:p>
        </p:txBody>
      </p:sp>
      <p:pic>
        <p:nvPicPr>
          <p:cNvPr id="19" name="Picture 18" descr="A group of people sitting at a table&#10;&#10;Description generated with very high confidence">
            <a:extLst>
              <a:ext uri="{FF2B5EF4-FFF2-40B4-BE49-F238E27FC236}">
                <a16:creationId xmlns:a16="http://schemas.microsoft.com/office/drawing/2014/main" id="{52FBEDF4-F5B0-4B6C-BA71-758689C90A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54680" y="1630299"/>
            <a:ext cx="1038540" cy="588401"/>
          </a:xfrm>
          <a:prstGeom prst="rect">
            <a:avLst/>
          </a:prstGeom>
        </p:spPr>
      </p:pic>
      <p:pic>
        <p:nvPicPr>
          <p:cNvPr id="20" name="Picture 112">
            <a:extLst>
              <a:ext uri="{FF2B5EF4-FFF2-40B4-BE49-F238E27FC236}">
                <a16:creationId xmlns:a16="http://schemas.microsoft.com/office/drawing/2014/main" id="{190268DC-BC43-4F91-8EDC-29304615C852}"/>
              </a:ext>
            </a:extLst>
          </p:cNvPr>
          <p:cNvPicPr>
            <a:picLocks noChangeAspect="1"/>
          </p:cNvPicPr>
          <p:nvPr/>
        </p:nvPicPr>
        <p:blipFill>
          <a:blip r:embed="rId4"/>
          <a:stretch>
            <a:fillRect/>
          </a:stretch>
        </p:blipFill>
        <p:spPr>
          <a:xfrm>
            <a:off x="3919746" y="2623397"/>
            <a:ext cx="1454537" cy="878108"/>
          </a:xfrm>
          <a:prstGeom prst="rect">
            <a:avLst/>
          </a:prstGeom>
        </p:spPr>
      </p:pic>
      <p:cxnSp>
        <p:nvCxnSpPr>
          <p:cNvPr id="4" name="Straight Connector 3">
            <a:extLst>
              <a:ext uri="{FF2B5EF4-FFF2-40B4-BE49-F238E27FC236}">
                <a16:creationId xmlns:a16="http://schemas.microsoft.com/office/drawing/2014/main" id="{C014C9C6-81BF-484E-951B-82FB5C6B5591}"/>
              </a:ext>
            </a:extLst>
          </p:cNvPr>
          <p:cNvCxnSpPr>
            <a:cxnSpLocks/>
          </p:cNvCxnSpPr>
          <p:nvPr/>
        </p:nvCxnSpPr>
        <p:spPr>
          <a:xfrm>
            <a:off x="3354546" y="2218700"/>
            <a:ext cx="634211" cy="515223"/>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9F8479E-1C4E-4EA1-8A08-42750EE12E8E}"/>
              </a:ext>
            </a:extLst>
          </p:cNvPr>
          <p:cNvSpPr txBox="1"/>
          <p:nvPr/>
        </p:nvSpPr>
        <p:spPr>
          <a:xfrm>
            <a:off x="704567" y="1599030"/>
            <a:ext cx="1150114" cy="615553"/>
          </a:xfrm>
          <a:prstGeom prst="rect">
            <a:avLst/>
          </a:prstGeom>
          <a:noFill/>
        </p:spPr>
        <p:txBody>
          <a:bodyPr wrap="square" rtlCol="0">
            <a:spAutoFit/>
          </a:bodyPr>
          <a:lstStyle/>
          <a:p>
            <a:r>
              <a:rPr lang="en-US" sz="1000" b="1" dirty="0">
                <a:solidFill>
                  <a:schemeClr val="tx1">
                    <a:lumMod val="50000"/>
                  </a:schemeClr>
                </a:solidFill>
              </a:rPr>
              <a:t>Location A</a:t>
            </a:r>
          </a:p>
          <a:p>
            <a:r>
              <a:rPr lang="en-US" sz="800" dirty="0">
                <a:solidFill>
                  <a:schemeClr val="tx1">
                    <a:lumMod val="50000"/>
                  </a:schemeClr>
                </a:solidFill>
              </a:rPr>
              <a:t>Meeting room in one of the company’s office</a:t>
            </a:r>
          </a:p>
        </p:txBody>
      </p:sp>
      <p:pic>
        <p:nvPicPr>
          <p:cNvPr id="46" name="Picture 45">
            <a:extLst>
              <a:ext uri="{FF2B5EF4-FFF2-40B4-BE49-F238E27FC236}">
                <a16:creationId xmlns:a16="http://schemas.microsoft.com/office/drawing/2014/main" id="{0383484B-D8DE-44E8-B9E2-8137A8D40EF5}"/>
              </a:ext>
            </a:extLst>
          </p:cNvPr>
          <p:cNvPicPr>
            <a:picLocks noChangeAspect="1"/>
          </p:cNvPicPr>
          <p:nvPr/>
        </p:nvPicPr>
        <p:blipFill>
          <a:blip r:embed="rId5"/>
          <a:stretch>
            <a:fillRect/>
          </a:stretch>
        </p:blipFill>
        <p:spPr>
          <a:xfrm>
            <a:off x="2968395" y="1648853"/>
            <a:ext cx="1020362" cy="551291"/>
          </a:xfrm>
          <a:prstGeom prst="rect">
            <a:avLst/>
          </a:prstGeom>
        </p:spPr>
      </p:pic>
      <p:sp>
        <p:nvSpPr>
          <p:cNvPr id="47" name="TextBox 46">
            <a:extLst>
              <a:ext uri="{FF2B5EF4-FFF2-40B4-BE49-F238E27FC236}">
                <a16:creationId xmlns:a16="http://schemas.microsoft.com/office/drawing/2014/main" id="{A6DEC616-2F92-4B3D-BA2D-6B0426748EF9}"/>
              </a:ext>
            </a:extLst>
          </p:cNvPr>
          <p:cNvSpPr txBox="1"/>
          <p:nvPr/>
        </p:nvSpPr>
        <p:spPr>
          <a:xfrm>
            <a:off x="6162366" y="2211863"/>
            <a:ext cx="2012829" cy="738664"/>
          </a:xfrm>
          <a:prstGeom prst="rect">
            <a:avLst/>
          </a:prstGeom>
          <a:noFill/>
        </p:spPr>
        <p:txBody>
          <a:bodyPr wrap="square" rtlCol="0">
            <a:spAutoFit/>
          </a:bodyPr>
          <a:lstStyle/>
          <a:p>
            <a:r>
              <a:rPr lang="en-US" sz="1000" b="1" dirty="0">
                <a:solidFill>
                  <a:schemeClr val="tx1">
                    <a:lumMod val="50000"/>
                  </a:schemeClr>
                </a:solidFill>
              </a:rPr>
              <a:t>Location D</a:t>
            </a:r>
          </a:p>
          <a:p>
            <a:r>
              <a:rPr lang="en-US" sz="800" dirty="0">
                <a:solidFill>
                  <a:schemeClr val="tx1">
                    <a:lumMod val="50000"/>
                  </a:schemeClr>
                </a:solidFill>
              </a:rPr>
              <a:t>External contractor or customer invited to the video conference (invitation by email, URL link to connect on compatible web browser)</a:t>
            </a:r>
          </a:p>
        </p:txBody>
      </p:sp>
      <p:sp>
        <p:nvSpPr>
          <p:cNvPr id="48" name="TextBox 47">
            <a:extLst>
              <a:ext uri="{FF2B5EF4-FFF2-40B4-BE49-F238E27FC236}">
                <a16:creationId xmlns:a16="http://schemas.microsoft.com/office/drawing/2014/main" id="{5D9130E2-010B-4A57-8394-BBAFAB14A548}"/>
              </a:ext>
            </a:extLst>
          </p:cNvPr>
          <p:cNvSpPr txBox="1"/>
          <p:nvPr/>
        </p:nvSpPr>
        <p:spPr>
          <a:xfrm>
            <a:off x="1057178" y="2735191"/>
            <a:ext cx="1325590" cy="861774"/>
          </a:xfrm>
          <a:prstGeom prst="rect">
            <a:avLst/>
          </a:prstGeom>
          <a:noFill/>
        </p:spPr>
        <p:txBody>
          <a:bodyPr wrap="square" rtlCol="0">
            <a:spAutoFit/>
          </a:bodyPr>
          <a:lstStyle/>
          <a:p>
            <a:r>
              <a:rPr lang="en-US" sz="1000" b="1" dirty="0">
                <a:solidFill>
                  <a:schemeClr val="tx1">
                    <a:lumMod val="50000"/>
                  </a:schemeClr>
                </a:solidFill>
              </a:rPr>
              <a:t>Location B</a:t>
            </a:r>
          </a:p>
          <a:p>
            <a:r>
              <a:rPr lang="en-US" sz="800" dirty="0">
                <a:solidFill>
                  <a:schemeClr val="tx1">
                    <a:lumMod val="50000"/>
                  </a:schemeClr>
                </a:solidFill>
              </a:rPr>
              <a:t>One of your employees connected from his smartphone (with the Rainbow mobile app Android or iOS)</a:t>
            </a:r>
          </a:p>
        </p:txBody>
      </p:sp>
      <p:pic>
        <p:nvPicPr>
          <p:cNvPr id="49" name="Image 6">
            <a:extLst>
              <a:ext uri="{FF2B5EF4-FFF2-40B4-BE49-F238E27FC236}">
                <a16:creationId xmlns:a16="http://schemas.microsoft.com/office/drawing/2014/main" id="{81D4BB89-C9F6-418E-9C6A-EB5628ED7B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50782" y="2988006"/>
            <a:ext cx="1409101" cy="861775"/>
          </a:xfrm>
          <a:prstGeom prst="rect">
            <a:avLst/>
          </a:prstGeom>
        </p:spPr>
      </p:pic>
      <p:cxnSp>
        <p:nvCxnSpPr>
          <p:cNvPr id="51" name="Straight Connector 50">
            <a:extLst>
              <a:ext uri="{FF2B5EF4-FFF2-40B4-BE49-F238E27FC236}">
                <a16:creationId xmlns:a16="http://schemas.microsoft.com/office/drawing/2014/main" id="{F3F93E27-79D4-4649-A375-3594A392CE59}"/>
              </a:ext>
            </a:extLst>
          </p:cNvPr>
          <p:cNvCxnSpPr>
            <a:cxnSpLocks/>
          </p:cNvCxnSpPr>
          <p:nvPr/>
        </p:nvCxnSpPr>
        <p:spPr>
          <a:xfrm>
            <a:off x="3375260" y="3199857"/>
            <a:ext cx="4560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16EE72A-9A2C-4011-B74E-95566AE8524C}"/>
              </a:ext>
            </a:extLst>
          </p:cNvPr>
          <p:cNvCxnSpPr>
            <a:cxnSpLocks/>
          </p:cNvCxnSpPr>
          <p:nvPr/>
        </p:nvCxnSpPr>
        <p:spPr>
          <a:xfrm>
            <a:off x="5500602" y="3252176"/>
            <a:ext cx="66176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2FCCFD7-CAE3-465C-A2E4-C0E3E0ACD93F}"/>
              </a:ext>
            </a:extLst>
          </p:cNvPr>
          <p:cNvPicPr>
            <a:picLocks noChangeAspect="1"/>
          </p:cNvPicPr>
          <p:nvPr/>
        </p:nvPicPr>
        <p:blipFill>
          <a:blip r:embed="rId7"/>
          <a:stretch>
            <a:fillRect/>
          </a:stretch>
        </p:blipFill>
        <p:spPr>
          <a:xfrm>
            <a:off x="2248304" y="2802192"/>
            <a:ext cx="1038540" cy="692360"/>
          </a:xfrm>
          <a:prstGeom prst="rect">
            <a:avLst/>
          </a:prstGeom>
        </p:spPr>
      </p:pic>
      <p:pic>
        <p:nvPicPr>
          <p:cNvPr id="15" name="Graphic 14" descr="Bubbles">
            <a:extLst>
              <a:ext uri="{FF2B5EF4-FFF2-40B4-BE49-F238E27FC236}">
                <a16:creationId xmlns:a16="http://schemas.microsoft.com/office/drawing/2014/main" id="{D15F7B0F-2392-4B85-AC17-DE52EC8CA3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06226" y="865057"/>
            <a:ext cx="525107" cy="525107"/>
          </a:xfrm>
          <a:prstGeom prst="rect">
            <a:avLst/>
          </a:prstGeom>
          <a:effectLst>
            <a:outerShdw blurRad="50800" dist="38100" dir="2700000" algn="tl" rotWithShape="0">
              <a:prstClr val="black">
                <a:alpha val="40000"/>
              </a:prstClr>
            </a:outerShdw>
          </a:effectLst>
        </p:spPr>
      </p:pic>
      <p:cxnSp>
        <p:nvCxnSpPr>
          <p:cNvPr id="16" name="Straight Connector 15">
            <a:extLst>
              <a:ext uri="{FF2B5EF4-FFF2-40B4-BE49-F238E27FC236}">
                <a16:creationId xmlns:a16="http://schemas.microsoft.com/office/drawing/2014/main" id="{8F946129-B1A6-49C3-85E9-6F6F41484E90}"/>
              </a:ext>
            </a:extLst>
          </p:cNvPr>
          <p:cNvCxnSpPr>
            <a:cxnSpLocks/>
          </p:cNvCxnSpPr>
          <p:nvPr/>
        </p:nvCxnSpPr>
        <p:spPr>
          <a:xfrm flipV="1">
            <a:off x="3670646" y="3524761"/>
            <a:ext cx="347615" cy="5464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5728C28-8D63-477E-98C3-3DE7D73ED3C5}"/>
              </a:ext>
            </a:extLst>
          </p:cNvPr>
          <p:cNvSpPr txBox="1"/>
          <p:nvPr/>
        </p:nvSpPr>
        <p:spPr>
          <a:xfrm>
            <a:off x="1710186" y="4102632"/>
            <a:ext cx="1150114" cy="615553"/>
          </a:xfrm>
          <a:prstGeom prst="rect">
            <a:avLst/>
          </a:prstGeom>
          <a:noFill/>
        </p:spPr>
        <p:txBody>
          <a:bodyPr wrap="square" rtlCol="0">
            <a:spAutoFit/>
          </a:bodyPr>
          <a:lstStyle/>
          <a:p>
            <a:r>
              <a:rPr lang="en-US" sz="1000" b="1" dirty="0">
                <a:solidFill>
                  <a:schemeClr val="tx1">
                    <a:lumMod val="50000"/>
                  </a:schemeClr>
                </a:solidFill>
              </a:rPr>
              <a:t>Location C</a:t>
            </a:r>
          </a:p>
          <a:p>
            <a:r>
              <a:rPr lang="en-US" sz="800" dirty="0">
                <a:solidFill>
                  <a:schemeClr val="tx1">
                    <a:lumMod val="50000"/>
                  </a:schemeClr>
                </a:solidFill>
              </a:rPr>
              <a:t>Another meeting room in a distant company’s office</a:t>
            </a:r>
          </a:p>
        </p:txBody>
      </p:sp>
      <p:pic>
        <p:nvPicPr>
          <p:cNvPr id="22" name="Picture 21">
            <a:extLst>
              <a:ext uri="{FF2B5EF4-FFF2-40B4-BE49-F238E27FC236}">
                <a16:creationId xmlns:a16="http://schemas.microsoft.com/office/drawing/2014/main" id="{31D7CAB7-3363-40D9-AAF4-13C8ED46917C}"/>
              </a:ext>
            </a:extLst>
          </p:cNvPr>
          <p:cNvPicPr>
            <a:picLocks noChangeAspect="1"/>
          </p:cNvPicPr>
          <p:nvPr/>
        </p:nvPicPr>
        <p:blipFill>
          <a:blip r:embed="rId5"/>
          <a:stretch>
            <a:fillRect/>
          </a:stretch>
        </p:blipFill>
        <p:spPr>
          <a:xfrm>
            <a:off x="2711787" y="4134203"/>
            <a:ext cx="1020362" cy="551291"/>
          </a:xfrm>
          <a:prstGeom prst="rect">
            <a:avLst/>
          </a:prstGeom>
        </p:spPr>
      </p:pic>
      <p:pic>
        <p:nvPicPr>
          <p:cNvPr id="23" name="Image 7">
            <a:extLst>
              <a:ext uri="{FF2B5EF4-FFF2-40B4-BE49-F238E27FC236}">
                <a16:creationId xmlns:a16="http://schemas.microsoft.com/office/drawing/2014/main" id="{59708DAC-8D71-4784-86C7-33EC9BE6FC0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854484" y="4134203"/>
            <a:ext cx="795822" cy="527936"/>
          </a:xfrm>
          <a:prstGeom prst="rect">
            <a:avLst/>
          </a:prstGeom>
        </p:spPr>
      </p:pic>
    </p:spTree>
    <p:extLst>
      <p:ext uri="{BB962C8B-B14F-4D97-AF65-F5344CB8AC3E}">
        <p14:creationId xmlns:p14="http://schemas.microsoft.com/office/powerpoint/2010/main" val="32988081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EDF02F-FEE3-407D-8B2B-D0E8BAE04E3C}"/>
              </a:ext>
            </a:extLst>
          </p:cNvPr>
          <p:cNvSpPr>
            <a:spLocks noGrp="1"/>
          </p:cNvSpPr>
          <p:nvPr>
            <p:ph type="body" sz="quarter" idx="69"/>
          </p:nvPr>
        </p:nvSpPr>
        <p:spPr/>
        <p:txBody>
          <a:bodyPr/>
          <a:lstStyle/>
          <a:p>
            <a:r>
              <a:rPr lang="en-US"/>
              <a:t>Solution blueprint</a:t>
            </a:r>
          </a:p>
        </p:txBody>
      </p:sp>
      <p:grpSp>
        <p:nvGrpSpPr>
          <p:cNvPr id="3" name="Groupe 3">
            <a:extLst>
              <a:ext uri="{FF2B5EF4-FFF2-40B4-BE49-F238E27FC236}">
                <a16:creationId xmlns:a16="http://schemas.microsoft.com/office/drawing/2014/main" id="{5174AFD0-7CBB-4473-ADB1-901AD2FF948E}"/>
              </a:ext>
            </a:extLst>
          </p:cNvPr>
          <p:cNvGrpSpPr>
            <a:grpSpLocks noChangeAspect="1"/>
          </p:cNvGrpSpPr>
          <p:nvPr/>
        </p:nvGrpSpPr>
        <p:grpSpPr>
          <a:xfrm>
            <a:off x="5930012" y="2701181"/>
            <a:ext cx="1693270" cy="1192846"/>
            <a:chOff x="655810" y="2565159"/>
            <a:chExt cx="2023596" cy="1425548"/>
          </a:xfrm>
        </p:grpSpPr>
        <p:pic>
          <p:nvPicPr>
            <p:cNvPr id="4" name="Image 1">
              <a:extLst>
                <a:ext uri="{FF2B5EF4-FFF2-40B4-BE49-F238E27FC236}">
                  <a16:creationId xmlns:a16="http://schemas.microsoft.com/office/drawing/2014/main" id="{BFB3C1B4-9C9B-4795-A799-2B37D3A40B4B}"/>
                </a:ext>
              </a:extLst>
            </p:cNvPr>
            <p:cNvPicPr>
              <a:picLocks noChangeAspect="1"/>
            </p:cNvPicPr>
            <p:nvPr/>
          </p:nvPicPr>
          <p:blipFill>
            <a:blip r:embed="rId2"/>
            <a:stretch>
              <a:fillRect/>
            </a:stretch>
          </p:blipFill>
          <p:spPr>
            <a:xfrm>
              <a:off x="753783" y="2609490"/>
              <a:ext cx="1873718" cy="1050563"/>
            </a:xfrm>
            <a:prstGeom prst="rect">
              <a:avLst/>
            </a:prstGeom>
          </p:spPr>
        </p:pic>
        <p:pic>
          <p:nvPicPr>
            <p:cNvPr id="5" name="Picture 13">
              <a:extLst>
                <a:ext uri="{FF2B5EF4-FFF2-40B4-BE49-F238E27FC236}">
                  <a16:creationId xmlns:a16="http://schemas.microsoft.com/office/drawing/2014/main" id="{5CC3FD74-C6C9-4CC1-B6E4-F0C698B7BD85}"/>
                </a:ext>
              </a:extLst>
            </p:cNvPr>
            <p:cNvPicPr>
              <a:picLocks noChangeAspect="1"/>
            </p:cNvPicPr>
            <p:nvPr/>
          </p:nvPicPr>
          <p:blipFill rotWithShape="1">
            <a:blip r:embed="rId3"/>
            <a:srcRect l="16032" r="17469" b="34066"/>
            <a:stretch/>
          </p:blipFill>
          <p:spPr>
            <a:xfrm>
              <a:off x="655810" y="2565159"/>
              <a:ext cx="2023596" cy="1425548"/>
            </a:xfrm>
            <a:prstGeom prst="rect">
              <a:avLst/>
            </a:prstGeom>
          </p:spPr>
        </p:pic>
      </p:grpSp>
      <p:pic>
        <p:nvPicPr>
          <p:cNvPr id="6" name="Picture 112">
            <a:extLst>
              <a:ext uri="{FF2B5EF4-FFF2-40B4-BE49-F238E27FC236}">
                <a16:creationId xmlns:a16="http://schemas.microsoft.com/office/drawing/2014/main" id="{9E6A3208-5A36-45B5-B8ED-8B4902B1D21A}"/>
              </a:ext>
            </a:extLst>
          </p:cNvPr>
          <p:cNvPicPr>
            <a:picLocks noChangeAspect="1"/>
          </p:cNvPicPr>
          <p:nvPr/>
        </p:nvPicPr>
        <p:blipFill>
          <a:blip r:embed="rId4"/>
          <a:stretch>
            <a:fillRect/>
          </a:stretch>
        </p:blipFill>
        <p:spPr>
          <a:xfrm>
            <a:off x="3403293" y="752427"/>
            <a:ext cx="1454537" cy="878108"/>
          </a:xfrm>
          <a:prstGeom prst="rect">
            <a:avLst/>
          </a:prstGeom>
        </p:spPr>
      </p:pic>
      <p:sp>
        <p:nvSpPr>
          <p:cNvPr id="7" name="TextBox 30">
            <a:extLst>
              <a:ext uri="{FF2B5EF4-FFF2-40B4-BE49-F238E27FC236}">
                <a16:creationId xmlns:a16="http://schemas.microsoft.com/office/drawing/2014/main" id="{3DB81E45-86AC-4486-A77C-D8B3E4A20AB8}"/>
              </a:ext>
            </a:extLst>
          </p:cNvPr>
          <p:cNvSpPr txBox="1"/>
          <p:nvPr/>
        </p:nvSpPr>
        <p:spPr>
          <a:xfrm>
            <a:off x="3419607" y="4359878"/>
            <a:ext cx="1458772" cy="276999"/>
          </a:xfrm>
          <a:prstGeom prst="rect">
            <a:avLst/>
          </a:prstGeom>
          <a:noFill/>
        </p:spPr>
        <p:txBody>
          <a:bodyPr wrap="square" rtlCol="0">
            <a:spAutoFit/>
          </a:bodyPr>
          <a:lstStyle/>
          <a:p>
            <a:pPr algn="ctr"/>
            <a:r>
              <a:rPr lang="en-US" sz="1200" dirty="0"/>
              <a:t>Android TV box</a:t>
            </a:r>
          </a:p>
        </p:txBody>
      </p:sp>
      <p:cxnSp>
        <p:nvCxnSpPr>
          <p:cNvPr id="8" name="Connecteur droit avec flèche 54">
            <a:extLst>
              <a:ext uri="{FF2B5EF4-FFF2-40B4-BE49-F238E27FC236}">
                <a16:creationId xmlns:a16="http://schemas.microsoft.com/office/drawing/2014/main" id="{8918E3D5-78D6-4871-91B5-3538C71DF127}"/>
              </a:ext>
            </a:extLst>
          </p:cNvPr>
          <p:cNvCxnSpPr>
            <a:cxnSpLocks/>
          </p:cNvCxnSpPr>
          <p:nvPr/>
        </p:nvCxnSpPr>
        <p:spPr>
          <a:xfrm>
            <a:off x="4128444" y="1599460"/>
            <a:ext cx="0" cy="935846"/>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Image 18">
            <a:extLst>
              <a:ext uri="{FF2B5EF4-FFF2-40B4-BE49-F238E27FC236}">
                <a16:creationId xmlns:a16="http://schemas.microsoft.com/office/drawing/2014/main" id="{DBA16E06-2893-4F5D-8BBF-09867881A259}"/>
              </a:ext>
            </a:extLst>
          </p:cNvPr>
          <p:cNvPicPr>
            <a:picLocks noChangeAspect="1"/>
          </p:cNvPicPr>
          <p:nvPr/>
        </p:nvPicPr>
        <p:blipFill>
          <a:blip r:embed="rId5"/>
          <a:stretch>
            <a:fillRect/>
          </a:stretch>
        </p:blipFill>
        <p:spPr>
          <a:xfrm>
            <a:off x="686754" y="2170350"/>
            <a:ext cx="1989050" cy="1658689"/>
          </a:xfrm>
          <a:prstGeom prst="rect">
            <a:avLst/>
          </a:prstGeom>
          <a:effectLst>
            <a:outerShdw blurRad="50800" dist="38100" dir="2700000" algn="tl" rotWithShape="0">
              <a:prstClr val="black">
                <a:alpha val="40000"/>
              </a:prstClr>
            </a:outerShdw>
          </a:effectLst>
        </p:spPr>
      </p:pic>
      <p:sp>
        <p:nvSpPr>
          <p:cNvPr id="10" name="TextBox 30">
            <a:extLst>
              <a:ext uri="{FF2B5EF4-FFF2-40B4-BE49-F238E27FC236}">
                <a16:creationId xmlns:a16="http://schemas.microsoft.com/office/drawing/2014/main" id="{22F286F7-983C-42DB-A387-321F2D5045C1}"/>
              </a:ext>
            </a:extLst>
          </p:cNvPr>
          <p:cNvSpPr txBox="1"/>
          <p:nvPr/>
        </p:nvSpPr>
        <p:spPr>
          <a:xfrm>
            <a:off x="476539" y="1682330"/>
            <a:ext cx="2554610" cy="461665"/>
          </a:xfrm>
          <a:prstGeom prst="rect">
            <a:avLst/>
          </a:prstGeom>
          <a:noFill/>
        </p:spPr>
        <p:txBody>
          <a:bodyPr wrap="square" rtlCol="0">
            <a:spAutoFit/>
          </a:bodyPr>
          <a:lstStyle/>
          <a:p>
            <a:pPr algn="ctr"/>
            <a:r>
              <a:rPr lang="en-US" sz="1200" dirty="0">
                <a:hlinkClick r:id="rId6"/>
              </a:rPr>
              <a:t>Rainbow Room application</a:t>
            </a:r>
            <a:r>
              <a:rPr lang="en-US" sz="1200" dirty="0"/>
              <a:t>, available on the Google Play Store</a:t>
            </a:r>
          </a:p>
        </p:txBody>
      </p:sp>
      <p:pic>
        <p:nvPicPr>
          <p:cNvPr id="12" name="Image 26">
            <a:extLst>
              <a:ext uri="{FF2B5EF4-FFF2-40B4-BE49-F238E27FC236}">
                <a16:creationId xmlns:a16="http://schemas.microsoft.com/office/drawing/2014/main" id="{654AF632-497E-45F0-887D-95E52490B41B}"/>
              </a:ext>
            </a:extLst>
          </p:cNvPr>
          <p:cNvPicPr>
            <a:picLocks noChangeAspect="1"/>
          </p:cNvPicPr>
          <p:nvPr/>
        </p:nvPicPr>
        <p:blipFill>
          <a:blip r:embed="rId7"/>
          <a:stretch>
            <a:fillRect/>
          </a:stretch>
        </p:blipFill>
        <p:spPr>
          <a:xfrm>
            <a:off x="3798117" y="3017933"/>
            <a:ext cx="660654" cy="963674"/>
          </a:xfrm>
          <a:prstGeom prst="rect">
            <a:avLst/>
          </a:prstGeom>
        </p:spPr>
      </p:pic>
      <p:sp>
        <p:nvSpPr>
          <p:cNvPr id="13" name="Freeform 81">
            <a:extLst>
              <a:ext uri="{FF2B5EF4-FFF2-40B4-BE49-F238E27FC236}">
                <a16:creationId xmlns:a16="http://schemas.microsoft.com/office/drawing/2014/main" id="{F60062FA-D760-4F51-8D32-2961909A55CE}"/>
              </a:ext>
            </a:extLst>
          </p:cNvPr>
          <p:cNvSpPr>
            <a:spLocks noChangeAspect="1" noEditPoints="1"/>
          </p:cNvSpPr>
          <p:nvPr/>
        </p:nvSpPr>
        <p:spPr bwMode="auto">
          <a:xfrm>
            <a:off x="6651748" y="2121227"/>
            <a:ext cx="299125" cy="414079"/>
          </a:xfrm>
          <a:custGeom>
            <a:avLst/>
            <a:gdLst>
              <a:gd name="T0" fmla="*/ 362310836 w 404"/>
              <a:gd name="T1" fmla="*/ 419065820 h 565"/>
              <a:gd name="T2" fmla="*/ 239448003 w 404"/>
              <a:gd name="T3" fmla="*/ 373881482 h 565"/>
              <a:gd name="T4" fmla="*/ 239448003 w 404"/>
              <a:gd name="T5" fmla="*/ 332240053 h 565"/>
              <a:gd name="T6" fmla="*/ 353342746 w 404"/>
              <a:gd name="T7" fmla="*/ 171879138 h 565"/>
              <a:gd name="T8" fmla="*/ 179361800 w 404"/>
              <a:gd name="T9" fmla="*/ 0 h 565"/>
              <a:gd name="T10" fmla="*/ 84300046 w 404"/>
              <a:gd name="T11" fmla="*/ 28350810 h 565"/>
              <a:gd name="T12" fmla="*/ 112101125 w 404"/>
              <a:gd name="T13" fmla="*/ 79738065 h 565"/>
              <a:gd name="T14" fmla="*/ 49324495 w 404"/>
              <a:gd name="T15" fmla="*/ 141755932 h 565"/>
              <a:gd name="T16" fmla="*/ 11658517 w 404"/>
              <a:gd name="T17" fmla="*/ 129351982 h 565"/>
              <a:gd name="T18" fmla="*/ 6277663 w 404"/>
              <a:gd name="T19" fmla="*/ 171879138 h 565"/>
              <a:gd name="T20" fmla="*/ 125553260 w 404"/>
              <a:gd name="T21" fmla="*/ 334898177 h 565"/>
              <a:gd name="T22" fmla="*/ 125553260 w 404"/>
              <a:gd name="T23" fmla="*/ 372994813 h 565"/>
              <a:gd name="T24" fmla="*/ 0 w 404"/>
              <a:gd name="T25" fmla="*/ 419065820 h 565"/>
              <a:gd name="T26" fmla="*/ 1793618 w 404"/>
              <a:gd name="T27" fmla="*/ 426153523 h 565"/>
              <a:gd name="T28" fmla="*/ 0 w 404"/>
              <a:gd name="T29" fmla="*/ 435013621 h 565"/>
              <a:gd name="T30" fmla="*/ 181155418 w 404"/>
              <a:gd name="T31" fmla="*/ 500575340 h 565"/>
              <a:gd name="T32" fmla="*/ 362310836 w 404"/>
              <a:gd name="T33" fmla="*/ 435013621 h 565"/>
              <a:gd name="T34" fmla="*/ 360517218 w 404"/>
              <a:gd name="T35" fmla="*/ 426153523 h 565"/>
              <a:gd name="T36" fmla="*/ 362310836 w 404"/>
              <a:gd name="T37" fmla="*/ 419065820 h 565"/>
              <a:gd name="T38" fmla="*/ 48427686 w 404"/>
              <a:gd name="T39" fmla="*/ 101886899 h 565"/>
              <a:gd name="T40" fmla="*/ 73538338 w 404"/>
              <a:gd name="T41" fmla="*/ 77965668 h 565"/>
              <a:gd name="T42" fmla="*/ 48427686 w 404"/>
              <a:gd name="T43" fmla="*/ 53158710 h 565"/>
              <a:gd name="T44" fmla="*/ 24213843 w 404"/>
              <a:gd name="T45" fmla="*/ 77965668 h 565"/>
              <a:gd name="T46" fmla="*/ 48427686 w 404"/>
              <a:gd name="T47" fmla="*/ 101886899 h 565"/>
              <a:gd name="T48" fmla="*/ 243035239 w 404"/>
              <a:gd name="T49" fmla="*/ 177194444 h 565"/>
              <a:gd name="T50" fmla="*/ 181155418 w 404"/>
              <a:gd name="T51" fmla="*/ 238326584 h 565"/>
              <a:gd name="T52" fmla="*/ 118378788 w 404"/>
              <a:gd name="T53" fmla="*/ 177194444 h 565"/>
              <a:gd name="T54" fmla="*/ 181155418 w 404"/>
              <a:gd name="T55" fmla="*/ 116062304 h 565"/>
              <a:gd name="T56" fmla="*/ 243035239 w 404"/>
              <a:gd name="T57" fmla="*/ 177194444 h 5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4"/>
              <a:gd name="T88" fmla="*/ 0 h 565"/>
              <a:gd name="T89" fmla="*/ 404 w 404"/>
              <a:gd name="T90" fmla="*/ 565 h 5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4" h="565">
                <a:moveTo>
                  <a:pt x="404" y="473"/>
                </a:moveTo>
                <a:cubicBezTo>
                  <a:pt x="404" y="449"/>
                  <a:pt x="347" y="429"/>
                  <a:pt x="267" y="422"/>
                </a:cubicBezTo>
                <a:cubicBezTo>
                  <a:pt x="267" y="375"/>
                  <a:pt x="267" y="375"/>
                  <a:pt x="267" y="375"/>
                </a:cubicBezTo>
                <a:cubicBezTo>
                  <a:pt x="341" y="348"/>
                  <a:pt x="394" y="277"/>
                  <a:pt x="394" y="194"/>
                </a:cubicBezTo>
                <a:cubicBezTo>
                  <a:pt x="394" y="87"/>
                  <a:pt x="307" y="0"/>
                  <a:pt x="200" y="0"/>
                </a:cubicBezTo>
                <a:cubicBezTo>
                  <a:pt x="161" y="0"/>
                  <a:pt x="125" y="12"/>
                  <a:pt x="94" y="32"/>
                </a:cubicBezTo>
                <a:cubicBezTo>
                  <a:pt x="112" y="45"/>
                  <a:pt x="125" y="66"/>
                  <a:pt x="125" y="90"/>
                </a:cubicBezTo>
                <a:cubicBezTo>
                  <a:pt x="125" y="129"/>
                  <a:pt x="93" y="160"/>
                  <a:pt x="55" y="160"/>
                </a:cubicBezTo>
                <a:cubicBezTo>
                  <a:pt x="39" y="160"/>
                  <a:pt x="25" y="155"/>
                  <a:pt x="13" y="146"/>
                </a:cubicBezTo>
                <a:cubicBezTo>
                  <a:pt x="9" y="161"/>
                  <a:pt x="7" y="177"/>
                  <a:pt x="7" y="194"/>
                </a:cubicBezTo>
                <a:cubicBezTo>
                  <a:pt x="7" y="279"/>
                  <a:pt x="63" y="352"/>
                  <a:pt x="140" y="378"/>
                </a:cubicBezTo>
                <a:cubicBezTo>
                  <a:pt x="140" y="421"/>
                  <a:pt x="140" y="421"/>
                  <a:pt x="140" y="421"/>
                </a:cubicBezTo>
                <a:cubicBezTo>
                  <a:pt x="59" y="428"/>
                  <a:pt x="0" y="449"/>
                  <a:pt x="0" y="473"/>
                </a:cubicBezTo>
                <a:cubicBezTo>
                  <a:pt x="0" y="476"/>
                  <a:pt x="1" y="478"/>
                  <a:pt x="2" y="481"/>
                </a:cubicBezTo>
                <a:cubicBezTo>
                  <a:pt x="1" y="484"/>
                  <a:pt x="0" y="488"/>
                  <a:pt x="0" y="491"/>
                </a:cubicBezTo>
                <a:cubicBezTo>
                  <a:pt x="0" y="532"/>
                  <a:pt x="91" y="565"/>
                  <a:pt x="202" y="565"/>
                </a:cubicBezTo>
                <a:cubicBezTo>
                  <a:pt x="313" y="565"/>
                  <a:pt x="404" y="532"/>
                  <a:pt x="404" y="491"/>
                </a:cubicBezTo>
                <a:cubicBezTo>
                  <a:pt x="404" y="488"/>
                  <a:pt x="403" y="484"/>
                  <a:pt x="402" y="481"/>
                </a:cubicBezTo>
                <a:cubicBezTo>
                  <a:pt x="403" y="478"/>
                  <a:pt x="404" y="476"/>
                  <a:pt x="404" y="473"/>
                </a:cubicBezTo>
                <a:close/>
                <a:moveTo>
                  <a:pt x="54" y="115"/>
                </a:moveTo>
                <a:cubicBezTo>
                  <a:pt x="70" y="115"/>
                  <a:pt x="82" y="103"/>
                  <a:pt x="82" y="88"/>
                </a:cubicBezTo>
                <a:cubicBezTo>
                  <a:pt x="82" y="72"/>
                  <a:pt x="70" y="60"/>
                  <a:pt x="54" y="60"/>
                </a:cubicBezTo>
                <a:cubicBezTo>
                  <a:pt x="39" y="60"/>
                  <a:pt x="27" y="72"/>
                  <a:pt x="27" y="88"/>
                </a:cubicBezTo>
                <a:cubicBezTo>
                  <a:pt x="27" y="103"/>
                  <a:pt x="39" y="115"/>
                  <a:pt x="54" y="115"/>
                </a:cubicBezTo>
                <a:close/>
                <a:moveTo>
                  <a:pt x="271" y="200"/>
                </a:moveTo>
                <a:cubicBezTo>
                  <a:pt x="271" y="238"/>
                  <a:pt x="240" y="269"/>
                  <a:pt x="202" y="269"/>
                </a:cubicBezTo>
                <a:cubicBezTo>
                  <a:pt x="163" y="269"/>
                  <a:pt x="132" y="238"/>
                  <a:pt x="132" y="200"/>
                </a:cubicBezTo>
                <a:cubicBezTo>
                  <a:pt x="132" y="162"/>
                  <a:pt x="163" y="131"/>
                  <a:pt x="202" y="131"/>
                </a:cubicBezTo>
                <a:cubicBezTo>
                  <a:pt x="240" y="131"/>
                  <a:pt x="271" y="162"/>
                  <a:pt x="271" y="200"/>
                </a:cubicBezTo>
                <a:close/>
              </a:path>
            </a:pathLst>
          </a:custGeom>
          <a:solidFill>
            <a:schemeClr val="accent1"/>
          </a:solidFill>
          <a:ln w="9525">
            <a:noFill/>
            <a:round/>
            <a:headEnd/>
            <a:tailEnd/>
          </a:ln>
        </p:spPr>
        <p:txBody>
          <a:bodyPr/>
          <a:lstStyle/>
          <a:p>
            <a:endParaRPr lang="en-US">
              <a:latin typeface="+mn-lt"/>
            </a:endParaRPr>
          </a:p>
        </p:txBody>
      </p:sp>
      <p:sp>
        <p:nvSpPr>
          <p:cNvPr id="14" name="TextBox 29">
            <a:extLst>
              <a:ext uri="{FF2B5EF4-FFF2-40B4-BE49-F238E27FC236}">
                <a16:creationId xmlns:a16="http://schemas.microsoft.com/office/drawing/2014/main" id="{3841C98E-DD5C-4C4C-809D-4BA0245A3B11}"/>
              </a:ext>
            </a:extLst>
          </p:cNvPr>
          <p:cNvSpPr txBox="1"/>
          <p:nvPr/>
        </p:nvSpPr>
        <p:spPr>
          <a:xfrm>
            <a:off x="6931078" y="2127625"/>
            <a:ext cx="707245" cy="276999"/>
          </a:xfrm>
          <a:prstGeom prst="rect">
            <a:avLst/>
          </a:prstGeom>
          <a:noFill/>
        </p:spPr>
        <p:txBody>
          <a:bodyPr wrap="none" rtlCol="0">
            <a:spAutoFit/>
          </a:bodyPr>
          <a:lstStyle/>
          <a:p>
            <a:r>
              <a:rPr lang="en-US" sz="1200" dirty="0"/>
              <a:t>Camera</a:t>
            </a:r>
          </a:p>
        </p:txBody>
      </p:sp>
      <p:sp>
        <p:nvSpPr>
          <p:cNvPr id="15" name="TextBox 31">
            <a:extLst>
              <a:ext uri="{FF2B5EF4-FFF2-40B4-BE49-F238E27FC236}">
                <a16:creationId xmlns:a16="http://schemas.microsoft.com/office/drawing/2014/main" id="{B5925C80-1B54-40AF-9E94-A2E0764A2A79}"/>
              </a:ext>
            </a:extLst>
          </p:cNvPr>
          <p:cNvSpPr txBox="1"/>
          <p:nvPr/>
        </p:nvSpPr>
        <p:spPr>
          <a:xfrm>
            <a:off x="7100272" y="4042627"/>
            <a:ext cx="1144865" cy="276999"/>
          </a:xfrm>
          <a:prstGeom prst="rect">
            <a:avLst/>
          </a:prstGeom>
          <a:noFill/>
        </p:spPr>
        <p:txBody>
          <a:bodyPr wrap="none" rtlCol="0">
            <a:spAutoFit/>
          </a:bodyPr>
          <a:lstStyle/>
          <a:p>
            <a:r>
              <a:rPr lang="en-US" sz="1200" dirty="0"/>
              <a:t>Speakerphone</a:t>
            </a:r>
          </a:p>
        </p:txBody>
      </p:sp>
      <p:sp>
        <p:nvSpPr>
          <p:cNvPr id="16" name="Freeform 75">
            <a:extLst>
              <a:ext uri="{FF2B5EF4-FFF2-40B4-BE49-F238E27FC236}">
                <a16:creationId xmlns:a16="http://schemas.microsoft.com/office/drawing/2014/main" id="{2AF5D96F-48A0-43B0-BCB8-059384C94A87}"/>
              </a:ext>
            </a:extLst>
          </p:cNvPr>
          <p:cNvSpPr>
            <a:spLocks noChangeAspect="1" noEditPoints="1"/>
          </p:cNvSpPr>
          <p:nvPr/>
        </p:nvSpPr>
        <p:spPr bwMode="auto">
          <a:xfrm>
            <a:off x="6561758" y="3987090"/>
            <a:ext cx="527268" cy="400252"/>
          </a:xfrm>
          <a:custGeom>
            <a:avLst/>
            <a:gdLst>
              <a:gd name="T0" fmla="*/ 169259066 w 656"/>
              <a:gd name="T1" fmla="*/ 120955240 h 505"/>
              <a:gd name="T2" fmla="*/ 193185830 w 656"/>
              <a:gd name="T3" fmla="*/ 96942815 h 505"/>
              <a:gd name="T4" fmla="*/ 169259066 w 656"/>
              <a:gd name="T5" fmla="*/ 72929447 h 505"/>
              <a:gd name="T6" fmla="*/ 145333243 w 656"/>
              <a:gd name="T7" fmla="*/ 96942815 h 505"/>
              <a:gd name="T8" fmla="*/ 169259066 w 656"/>
              <a:gd name="T9" fmla="*/ 120955240 h 505"/>
              <a:gd name="T10" fmla="*/ 554745899 w 656"/>
              <a:gd name="T11" fmla="*/ 218787370 h 505"/>
              <a:gd name="T12" fmla="*/ 330543799 w 656"/>
              <a:gd name="T13" fmla="*/ 31127896 h 505"/>
              <a:gd name="T14" fmla="*/ 231291488 w 656"/>
              <a:gd name="T15" fmla="*/ 34686095 h 505"/>
              <a:gd name="T16" fmla="*/ 213568342 w 656"/>
              <a:gd name="T17" fmla="*/ 50694693 h 505"/>
              <a:gd name="T18" fmla="*/ 232178257 w 656"/>
              <a:gd name="T19" fmla="*/ 96052558 h 505"/>
              <a:gd name="T20" fmla="*/ 169259066 w 656"/>
              <a:gd name="T21" fmla="*/ 160087921 h 505"/>
              <a:gd name="T22" fmla="*/ 121406449 w 656"/>
              <a:gd name="T23" fmla="*/ 136964810 h 505"/>
              <a:gd name="T24" fmla="*/ 26585197 w 656"/>
              <a:gd name="T25" fmla="*/ 224123255 h 505"/>
              <a:gd name="T26" fmla="*/ 3544254 w 656"/>
              <a:gd name="T27" fmla="*/ 265035536 h 505"/>
              <a:gd name="T28" fmla="*/ 67349301 w 656"/>
              <a:gd name="T29" fmla="*/ 288158647 h 505"/>
              <a:gd name="T30" fmla="*/ 301299243 w 656"/>
              <a:gd name="T31" fmla="*/ 225013512 h 505"/>
              <a:gd name="T32" fmla="*/ 536135984 w 656"/>
              <a:gd name="T33" fmla="*/ 290827533 h 505"/>
              <a:gd name="T34" fmla="*/ 579558491 w 656"/>
              <a:gd name="T35" fmla="*/ 263256908 h 505"/>
              <a:gd name="T36" fmla="*/ 554745899 w 656"/>
              <a:gd name="T37" fmla="*/ 218787370 h 505"/>
              <a:gd name="T38" fmla="*/ 134698602 w 656"/>
              <a:gd name="T39" fmla="*/ 294384789 h 505"/>
              <a:gd name="T40" fmla="*/ 295096566 w 656"/>
              <a:gd name="T41" fmla="*/ 449136767 h 505"/>
              <a:gd name="T42" fmla="*/ 456380299 w 656"/>
              <a:gd name="T43" fmla="*/ 291716847 h 505"/>
              <a:gd name="T44" fmla="*/ 302186012 w 656"/>
              <a:gd name="T45" fmla="*/ 260588023 h 505"/>
              <a:gd name="T46" fmla="*/ 134698602 w 656"/>
              <a:gd name="T47" fmla="*/ 294384789 h 5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56"/>
              <a:gd name="T73" fmla="*/ 0 h 505"/>
              <a:gd name="T74" fmla="*/ 656 w 656"/>
              <a:gd name="T75" fmla="*/ 505 h 5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56" h="505">
                <a:moveTo>
                  <a:pt x="191" y="136"/>
                </a:moveTo>
                <a:cubicBezTo>
                  <a:pt x="206" y="136"/>
                  <a:pt x="218" y="124"/>
                  <a:pt x="218" y="109"/>
                </a:cubicBezTo>
                <a:cubicBezTo>
                  <a:pt x="218" y="94"/>
                  <a:pt x="206" y="82"/>
                  <a:pt x="191" y="82"/>
                </a:cubicBezTo>
                <a:cubicBezTo>
                  <a:pt x="176" y="82"/>
                  <a:pt x="164" y="94"/>
                  <a:pt x="164" y="109"/>
                </a:cubicBezTo>
                <a:cubicBezTo>
                  <a:pt x="164" y="124"/>
                  <a:pt x="176" y="136"/>
                  <a:pt x="191" y="136"/>
                </a:cubicBezTo>
                <a:close/>
                <a:moveTo>
                  <a:pt x="626" y="246"/>
                </a:moveTo>
                <a:cubicBezTo>
                  <a:pt x="613" y="231"/>
                  <a:pt x="436" y="81"/>
                  <a:pt x="373" y="35"/>
                </a:cubicBezTo>
                <a:cubicBezTo>
                  <a:pt x="326" y="0"/>
                  <a:pt x="296" y="6"/>
                  <a:pt x="261" y="39"/>
                </a:cubicBezTo>
                <a:cubicBezTo>
                  <a:pt x="259" y="41"/>
                  <a:pt x="252" y="48"/>
                  <a:pt x="241" y="57"/>
                </a:cubicBezTo>
                <a:cubicBezTo>
                  <a:pt x="254" y="70"/>
                  <a:pt x="262" y="88"/>
                  <a:pt x="262" y="108"/>
                </a:cubicBezTo>
                <a:cubicBezTo>
                  <a:pt x="262" y="148"/>
                  <a:pt x="230" y="180"/>
                  <a:pt x="191" y="180"/>
                </a:cubicBezTo>
                <a:cubicBezTo>
                  <a:pt x="169" y="180"/>
                  <a:pt x="150" y="170"/>
                  <a:pt x="137" y="154"/>
                </a:cubicBezTo>
                <a:cubicBezTo>
                  <a:pt x="82" y="204"/>
                  <a:pt x="30" y="252"/>
                  <a:pt x="30" y="252"/>
                </a:cubicBezTo>
                <a:cubicBezTo>
                  <a:pt x="4" y="281"/>
                  <a:pt x="4" y="298"/>
                  <a:pt x="4" y="298"/>
                </a:cubicBezTo>
                <a:cubicBezTo>
                  <a:pt x="0" y="348"/>
                  <a:pt x="62" y="332"/>
                  <a:pt x="76" y="324"/>
                </a:cubicBezTo>
                <a:cubicBezTo>
                  <a:pt x="90" y="317"/>
                  <a:pt x="226" y="251"/>
                  <a:pt x="340" y="253"/>
                </a:cubicBezTo>
                <a:cubicBezTo>
                  <a:pt x="455" y="256"/>
                  <a:pt x="576" y="311"/>
                  <a:pt x="605" y="327"/>
                </a:cubicBezTo>
                <a:cubicBezTo>
                  <a:pt x="633" y="343"/>
                  <a:pt x="656" y="314"/>
                  <a:pt x="654" y="296"/>
                </a:cubicBezTo>
                <a:cubicBezTo>
                  <a:pt x="653" y="277"/>
                  <a:pt x="638" y="261"/>
                  <a:pt x="626" y="246"/>
                </a:cubicBezTo>
                <a:close/>
                <a:moveTo>
                  <a:pt x="152" y="331"/>
                </a:moveTo>
                <a:cubicBezTo>
                  <a:pt x="156" y="428"/>
                  <a:pt x="236" y="505"/>
                  <a:pt x="333" y="505"/>
                </a:cubicBezTo>
                <a:cubicBezTo>
                  <a:pt x="432" y="505"/>
                  <a:pt x="512" y="427"/>
                  <a:pt x="515" y="328"/>
                </a:cubicBezTo>
                <a:cubicBezTo>
                  <a:pt x="468" y="311"/>
                  <a:pt x="406" y="294"/>
                  <a:pt x="341" y="293"/>
                </a:cubicBezTo>
                <a:cubicBezTo>
                  <a:pt x="276" y="291"/>
                  <a:pt x="205" y="312"/>
                  <a:pt x="152" y="331"/>
                </a:cubicBezTo>
                <a:close/>
              </a:path>
            </a:pathLst>
          </a:custGeom>
          <a:solidFill>
            <a:schemeClr val="accent1"/>
          </a:solidFill>
          <a:ln w="9525">
            <a:noFill/>
            <a:round/>
            <a:headEnd/>
            <a:tailEnd/>
          </a:ln>
        </p:spPr>
        <p:txBody>
          <a:bodyPr/>
          <a:lstStyle/>
          <a:p>
            <a:endParaRPr lang="en-US"/>
          </a:p>
        </p:txBody>
      </p:sp>
      <p:sp>
        <p:nvSpPr>
          <p:cNvPr id="17" name="TextBox 31">
            <a:extLst>
              <a:ext uri="{FF2B5EF4-FFF2-40B4-BE49-F238E27FC236}">
                <a16:creationId xmlns:a16="http://schemas.microsoft.com/office/drawing/2014/main" id="{4D61347B-018B-4DFA-B6E8-01BD29A81EB4}"/>
              </a:ext>
            </a:extLst>
          </p:cNvPr>
          <p:cNvSpPr txBox="1"/>
          <p:nvPr/>
        </p:nvSpPr>
        <p:spPr>
          <a:xfrm>
            <a:off x="7568022" y="2746454"/>
            <a:ext cx="707245" cy="276999"/>
          </a:xfrm>
          <a:prstGeom prst="rect">
            <a:avLst/>
          </a:prstGeom>
          <a:noFill/>
        </p:spPr>
        <p:txBody>
          <a:bodyPr wrap="none" rtlCol="0">
            <a:spAutoFit/>
          </a:bodyPr>
          <a:lstStyle/>
          <a:p>
            <a:r>
              <a:rPr lang="en-US" sz="1200" dirty="0"/>
              <a:t>Monitor</a:t>
            </a:r>
          </a:p>
        </p:txBody>
      </p:sp>
      <p:cxnSp>
        <p:nvCxnSpPr>
          <p:cNvPr id="18" name="Connecteur : en angle 30">
            <a:extLst>
              <a:ext uri="{FF2B5EF4-FFF2-40B4-BE49-F238E27FC236}">
                <a16:creationId xmlns:a16="http://schemas.microsoft.com/office/drawing/2014/main" id="{C5D20506-407F-45C0-9163-829AEA718ECB}"/>
              </a:ext>
            </a:extLst>
          </p:cNvPr>
          <p:cNvCxnSpPr>
            <a:cxnSpLocks/>
          </p:cNvCxnSpPr>
          <p:nvPr/>
        </p:nvCxnSpPr>
        <p:spPr>
          <a:xfrm rot="10800000">
            <a:off x="4308146" y="3726126"/>
            <a:ext cx="2253612" cy="455001"/>
          </a:xfrm>
          <a:prstGeom prst="bentConnector3">
            <a:avLst>
              <a:gd name="adj1" fmla="val 50000"/>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eur : en angle 61">
            <a:extLst>
              <a:ext uri="{FF2B5EF4-FFF2-40B4-BE49-F238E27FC236}">
                <a16:creationId xmlns:a16="http://schemas.microsoft.com/office/drawing/2014/main" id="{30F5D0FF-8998-4725-8C83-7FA2F101A96C}"/>
              </a:ext>
            </a:extLst>
          </p:cNvPr>
          <p:cNvCxnSpPr/>
          <p:nvPr/>
        </p:nvCxnSpPr>
        <p:spPr>
          <a:xfrm rot="10800000" flipV="1">
            <a:off x="4311975" y="2308695"/>
            <a:ext cx="2329718" cy="834953"/>
          </a:xfrm>
          <a:prstGeom prst="bentConnector3">
            <a:avLst>
              <a:gd name="adj1" fmla="val 52582"/>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29">
            <a:extLst>
              <a:ext uri="{FF2B5EF4-FFF2-40B4-BE49-F238E27FC236}">
                <a16:creationId xmlns:a16="http://schemas.microsoft.com/office/drawing/2014/main" id="{4175E368-A4A7-4396-8327-C5643F176615}"/>
              </a:ext>
            </a:extLst>
          </p:cNvPr>
          <p:cNvSpPr txBox="1"/>
          <p:nvPr/>
        </p:nvSpPr>
        <p:spPr>
          <a:xfrm>
            <a:off x="4682140" y="2935245"/>
            <a:ext cx="423514" cy="261610"/>
          </a:xfrm>
          <a:prstGeom prst="rect">
            <a:avLst/>
          </a:prstGeom>
          <a:noFill/>
        </p:spPr>
        <p:txBody>
          <a:bodyPr wrap="none" rtlCol="0">
            <a:spAutoFit/>
          </a:bodyPr>
          <a:lstStyle/>
          <a:p>
            <a:r>
              <a:rPr lang="en-US" sz="1050" dirty="0"/>
              <a:t>USB</a:t>
            </a:r>
          </a:p>
        </p:txBody>
      </p:sp>
      <p:sp>
        <p:nvSpPr>
          <p:cNvPr id="21" name="TextBox 29">
            <a:extLst>
              <a:ext uri="{FF2B5EF4-FFF2-40B4-BE49-F238E27FC236}">
                <a16:creationId xmlns:a16="http://schemas.microsoft.com/office/drawing/2014/main" id="{AC4A708A-5E92-4E8E-BBDD-C6DC986F3421}"/>
              </a:ext>
            </a:extLst>
          </p:cNvPr>
          <p:cNvSpPr txBox="1"/>
          <p:nvPr/>
        </p:nvSpPr>
        <p:spPr>
          <a:xfrm>
            <a:off x="4682140" y="3514694"/>
            <a:ext cx="423514" cy="261610"/>
          </a:xfrm>
          <a:prstGeom prst="rect">
            <a:avLst/>
          </a:prstGeom>
          <a:noFill/>
        </p:spPr>
        <p:txBody>
          <a:bodyPr wrap="none" rtlCol="0">
            <a:spAutoFit/>
          </a:bodyPr>
          <a:lstStyle/>
          <a:p>
            <a:r>
              <a:rPr lang="en-US" sz="1050" dirty="0"/>
              <a:t>USB</a:t>
            </a:r>
          </a:p>
        </p:txBody>
      </p:sp>
      <p:sp>
        <p:nvSpPr>
          <p:cNvPr id="22" name="TextBox 29">
            <a:extLst>
              <a:ext uri="{FF2B5EF4-FFF2-40B4-BE49-F238E27FC236}">
                <a16:creationId xmlns:a16="http://schemas.microsoft.com/office/drawing/2014/main" id="{7B844068-A209-4DD6-BA5B-FDAEC1FF8267}"/>
              </a:ext>
            </a:extLst>
          </p:cNvPr>
          <p:cNvSpPr txBox="1"/>
          <p:nvPr/>
        </p:nvSpPr>
        <p:spPr>
          <a:xfrm>
            <a:off x="4112753" y="1883094"/>
            <a:ext cx="569387" cy="253916"/>
          </a:xfrm>
          <a:prstGeom prst="rect">
            <a:avLst/>
          </a:prstGeom>
          <a:noFill/>
        </p:spPr>
        <p:txBody>
          <a:bodyPr wrap="none" rtlCol="0">
            <a:spAutoFit/>
          </a:bodyPr>
          <a:lstStyle/>
          <a:p>
            <a:r>
              <a:rPr lang="en-US" sz="1050" dirty="0"/>
              <a:t>HTTPS</a:t>
            </a:r>
          </a:p>
        </p:txBody>
      </p:sp>
      <p:pic>
        <p:nvPicPr>
          <p:cNvPr id="23" name="Image 73">
            <a:extLst>
              <a:ext uri="{FF2B5EF4-FFF2-40B4-BE49-F238E27FC236}">
                <a16:creationId xmlns:a16="http://schemas.microsoft.com/office/drawing/2014/main" id="{DEA37927-B202-4D21-AC4A-492461CE281F}"/>
              </a:ext>
            </a:extLst>
          </p:cNvPr>
          <p:cNvPicPr>
            <a:picLocks noChangeAspect="1"/>
          </p:cNvPicPr>
          <p:nvPr/>
        </p:nvPicPr>
        <p:blipFill>
          <a:blip r:embed="rId8"/>
          <a:stretch>
            <a:fillRect/>
          </a:stretch>
        </p:blipFill>
        <p:spPr>
          <a:xfrm rot="16200000">
            <a:off x="4053314" y="3481607"/>
            <a:ext cx="277568" cy="1372562"/>
          </a:xfrm>
          <a:prstGeom prst="rect">
            <a:avLst/>
          </a:prstGeom>
        </p:spPr>
      </p:pic>
      <p:pic>
        <p:nvPicPr>
          <p:cNvPr id="24" name="Image 75">
            <a:extLst>
              <a:ext uri="{FF2B5EF4-FFF2-40B4-BE49-F238E27FC236}">
                <a16:creationId xmlns:a16="http://schemas.microsoft.com/office/drawing/2014/main" id="{EF4801B7-E33E-4A0A-BA30-66C90F2CAF56}"/>
              </a:ext>
            </a:extLst>
          </p:cNvPr>
          <p:cNvPicPr>
            <a:picLocks noChangeAspect="1"/>
          </p:cNvPicPr>
          <p:nvPr/>
        </p:nvPicPr>
        <p:blipFill>
          <a:blip r:embed="rId9"/>
          <a:stretch>
            <a:fillRect/>
          </a:stretch>
        </p:blipFill>
        <p:spPr>
          <a:xfrm rot="16200000">
            <a:off x="4424042" y="3232646"/>
            <a:ext cx="295985" cy="413492"/>
          </a:xfrm>
          <a:prstGeom prst="rect">
            <a:avLst/>
          </a:prstGeom>
        </p:spPr>
      </p:pic>
      <p:cxnSp>
        <p:nvCxnSpPr>
          <p:cNvPr id="25" name="Connecteur droit 77">
            <a:extLst>
              <a:ext uri="{FF2B5EF4-FFF2-40B4-BE49-F238E27FC236}">
                <a16:creationId xmlns:a16="http://schemas.microsoft.com/office/drawing/2014/main" id="{D3EB9047-8132-4174-B240-751F297B7E64}"/>
              </a:ext>
            </a:extLst>
          </p:cNvPr>
          <p:cNvCxnSpPr/>
          <p:nvPr/>
        </p:nvCxnSpPr>
        <p:spPr>
          <a:xfrm>
            <a:off x="4705261" y="3439392"/>
            <a:ext cx="130673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extBox 29">
            <a:extLst>
              <a:ext uri="{FF2B5EF4-FFF2-40B4-BE49-F238E27FC236}">
                <a16:creationId xmlns:a16="http://schemas.microsoft.com/office/drawing/2014/main" id="{96F27E49-4205-405C-A9EE-643F088B5066}"/>
              </a:ext>
            </a:extLst>
          </p:cNvPr>
          <p:cNvSpPr txBox="1"/>
          <p:nvPr/>
        </p:nvSpPr>
        <p:spPr>
          <a:xfrm>
            <a:off x="542176" y="3845007"/>
            <a:ext cx="2294729" cy="461665"/>
          </a:xfrm>
          <a:prstGeom prst="rect">
            <a:avLst/>
          </a:prstGeom>
          <a:noFill/>
        </p:spPr>
        <p:txBody>
          <a:bodyPr wrap="square" rtlCol="0">
            <a:spAutoFit/>
          </a:bodyPr>
          <a:lstStyle/>
          <a:p>
            <a:pPr algn="ctr"/>
            <a:r>
              <a:rPr lang="en-US" sz="1200" dirty="0"/>
              <a:t>Rainbow Room is a specific Rainbow account</a:t>
            </a:r>
          </a:p>
        </p:txBody>
      </p:sp>
      <p:sp>
        <p:nvSpPr>
          <p:cNvPr id="32" name="TextBox 29">
            <a:extLst>
              <a:ext uri="{FF2B5EF4-FFF2-40B4-BE49-F238E27FC236}">
                <a16:creationId xmlns:a16="http://schemas.microsoft.com/office/drawing/2014/main" id="{E95ED131-3987-4DF3-9F86-E2E2685770DA}"/>
              </a:ext>
            </a:extLst>
          </p:cNvPr>
          <p:cNvSpPr txBox="1"/>
          <p:nvPr/>
        </p:nvSpPr>
        <p:spPr>
          <a:xfrm>
            <a:off x="4101821" y="2746454"/>
            <a:ext cx="420308" cy="253916"/>
          </a:xfrm>
          <a:prstGeom prst="rect">
            <a:avLst/>
          </a:prstGeom>
          <a:noFill/>
        </p:spPr>
        <p:txBody>
          <a:bodyPr wrap="none" rtlCol="0">
            <a:spAutoFit/>
          </a:bodyPr>
          <a:lstStyle/>
          <a:p>
            <a:r>
              <a:rPr lang="en-US" sz="1050" dirty="0"/>
              <a:t>LAN</a:t>
            </a:r>
          </a:p>
        </p:txBody>
      </p:sp>
      <p:sp>
        <p:nvSpPr>
          <p:cNvPr id="30" name="Arrow: Right 29">
            <a:extLst>
              <a:ext uri="{FF2B5EF4-FFF2-40B4-BE49-F238E27FC236}">
                <a16:creationId xmlns:a16="http://schemas.microsoft.com/office/drawing/2014/main" id="{FF3F1A07-D4EC-4E6D-B65D-EC3B880F3DEB}"/>
              </a:ext>
            </a:extLst>
          </p:cNvPr>
          <p:cNvSpPr/>
          <p:nvPr/>
        </p:nvSpPr>
        <p:spPr>
          <a:xfrm>
            <a:off x="2859334" y="3196855"/>
            <a:ext cx="895351" cy="5292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A826C190-220D-43C5-80AA-1FB071A5FF69}"/>
              </a:ext>
            </a:extLst>
          </p:cNvPr>
          <p:cNvCxnSpPr>
            <a:cxnSpLocks/>
          </p:cNvCxnSpPr>
          <p:nvPr/>
        </p:nvCxnSpPr>
        <p:spPr>
          <a:xfrm flipH="1">
            <a:off x="4128018" y="2733432"/>
            <a:ext cx="426" cy="321549"/>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Freeform 123">
            <a:extLst>
              <a:ext uri="{FF2B5EF4-FFF2-40B4-BE49-F238E27FC236}">
                <a16:creationId xmlns:a16="http://schemas.microsoft.com/office/drawing/2014/main" id="{846C4695-73CE-4A24-818F-FC8A6A6284B1}"/>
              </a:ext>
            </a:extLst>
          </p:cNvPr>
          <p:cNvSpPr>
            <a:spLocks noEditPoints="1"/>
          </p:cNvSpPr>
          <p:nvPr/>
        </p:nvSpPr>
        <p:spPr bwMode="auto">
          <a:xfrm>
            <a:off x="3803292" y="2542376"/>
            <a:ext cx="663575" cy="153988"/>
          </a:xfrm>
          <a:custGeom>
            <a:avLst/>
            <a:gdLst/>
            <a:ahLst/>
            <a:cxnLst>
              <a:cxn ang="0">
                <a:pos x="659" y="0"/>
              </a:cxn>
              <a:cxn ang="0">
                <a:pos x="95" y="0"/>
              </a:cxn>
              <a:cxn ang="0">
                <a:pos x="112" y="45"/>
              </a:cxn>
              <a:cxn ang="0">
                <a:pos x="41" y="116"/>
              </a:cxn>
              <a:cxn ang="0">
                <a:pos x="0" y="102"/>
              </a:cxn>
              <a:cxn ang="0">
                <a:pos x="0" y="114"/>
              </a:cxn>
              <a:cxn ang="0">
                <a:pos x="46" y="160"/>
              </a:cxn>
              <a:cxn ang="0">
                <a:pos x="659" y="160"/>
              </a:cxn>
              <a:cxn ang="0">
                <a:pos x="705" y="114"/>
              </a:cxn>
              <a:cxn ang="0">
                <a:pos x="705" y="46"/>
              </a:cxn>
              <a:cxn ang="0">
                <a:pos x="659" y="0"/>
              </a:cxn>
              <a:cxn ang="0">
                <a:pos x="38" y="70"/>
              </a:cxn>
              <a:cxn ang="0">
                <a:pos x="67" y="41"/>
              </a:cxn>
              <a:cxn ang="0">
                <a:pos x="38" y="13"/>
              </a:cxn>
              <a:cxn ang="0">
                <a:pos x="9" y="41"/>
              </a:cxn>
              <a:cxn ang="0">
                <a:pos x="38" y="70"/>
              </a:cxn>
            </a:cxnLst>
            <a:rect l="0" t="0" r="r" b="b"/>
            <a:pathLst>
              <a:path w="705" h="160">
                <a:moveTo>
                  <a:pt x="659" y="0"/>
                </a:moveTo>
                <a:cubicBezTo>
                  <a:pt x="95" y="0"/>
                  <a:pt x="95" y="0"/>
                  <a:pt x="95" y="0"/>
                </a:cubicBezTo>
                <a:cubicBezTo>
                  <a:pt x="106" y="12"/>
                  <a:pt x="112" y="28"/>
                  <a:pt x="112" y="45"/>
                </a:cubicBezTo>
                <a:cubicBezTo>
                  <a:pt x="112" y="84"/>
                  <a:pt x="80" y="116"/>
                  <a:pt x="41" y="116"/>
                </a:cubicBezTo>
                <a:cubicBezTo>
                  <a:pt x="26" y="116"/>
                  <a:pt x="11" y="111"/>
                  <a:pt x="0" y="102"/>
                </a:cubicBezTo>
                <a:cubicBezTo>
                  <a:pt x="0" y="114"/>
                  <a:pt x="0" y="114"/>
                  <a:pt x="0" y="114"/>
                </a:cubicBezTo>
                <a:cubicBezTo>
                  <a:pt x="0" y="140"/>
                  <a:pt x="20" y="160"/>
                  <a:pt x="46" y="160"/>
                </a:cubicBezTo>
                <a:cubicBezTo>
                  <a:pt x="659" y="160"/>
                  <a:pt x="659" y="160"/>
                  <a:pt x="659" y="160"/>
                </a:cubicBezTo>
                <a:cubicBezTo>
                  <a:pt x="685" y="160"/>
                  <a:pt x="705" y="140"/>
                  <a:pt x="705" y="114"/>
                </a:cubicBezTo>
                <a:cubicBezTo>
                  <a:pt x="705" y="46"/>
                  <a:pt x="705" y="46"/>
                  <a:pt x="705" y="46"/>
                </a:cubicBezTo>
                <a:cubicBezTo>
                  <a:pt x="705" y="21"/>
                  <a:pt x="685" y="0"/>
                  <a:pt x="659" y="0"/>
                </a:cubicBezTo>
                <a:close/>
                <a:moveTo>
                  <a:pt x="38" y="70"/>
                </a:moveTo>
                <a:cubicBezTo>
                  <a:pt x="54" y="70"/>
                  <a:pt x="67" y="57"/>
                  <a:pt x="67" y="41"/>
                </a:cubicBezTo>
                <a:cubicBezTo>
                  <a:pt x="67" y="26"/>
                  <a:pt x="54" y="13"/>
                  <a:pt x="38" y="13"/>
                </a:cubicBezTo>
                <a:cubicBezTo>
                  <a:pt x="22" y="13"/>
                  <a:pt x="9" y="26"/>
                  <a:pt x="9" y="41"/>
                </a:cubicBezTo>
                <a:cubicBezTo>
                  <a:pt x="9" y="57"/>
                  <a:pt x="22" y="70"/>
                  <a:pt x="38" y="70"/>
                </a:cubicBezTo>
                <a:close/>
              </a:path>
            </a:pathLst>
          </a:custGeom>
          <a:solidFill>
            <a:srgbClr val="00B9E1"/>
          </a:solidFill>
          <a:ln w="9525">
            <a:noFill/>
            <a:round/>
            <a:headEnd/>
            <a:tailEnd/>
          </a:ln>
        </p:spPr>
        <p:txBody>
          <a:bodyPr/>
          <a:lstStyle/>
          <a:p>
            <a:pPr>
              <a:defRPr/>
            </a:pPr>
            <a:endParaRPr lang="en-US">
              <a:latin typeface="+mn-lt"/>
            </a:endParaRPr>
          </a:p>
        </p:txBody>
      </p:sp>
      <p:sp>
        <p:nvSpPr>
          <p:cNvPr id="37" name="TextBox 36">
            <a:extLst>
              <a:ext uri="{FF2B5EF4-FFF2-40B4-BE49-F238E27FC236}">
                <a16:creationId xmlns:a16="http://schemas.microsoft.com/office/drawing/2014/main" id="{B4272328-579A-43A1-8349-125D8200E36A}"/>
              </a:ext>
            </a:extLst>
          </p:cNvPr>
          <p:cNvSpPr txBox="1"/>
          <p:nvPr/>
        </p:nvSpPr>
        <p:spPr>
          <a:xfrm>
            <a:off x="4397284" y="2503060"/>
            <a:ext cx="801823" cy="200055"/>
          </a:xfrm>
          <a:prstGeom prst="rect">
            <a:avLst/>
          </a:prstGeom>
          <a:noFill/>
        </p:spPr>
        <p:txBody>
          <a:bodyPr wrap="none" rtlCol="0">
            <a:spAutoFit/>
          </a:bodyPr>
          <a:lstStyle/>
          <a:p>
            <a:r>
              <a:rPr lang="en-US" sz="700"/>
              <a:t>Internet access</a:t>
            </a:r>
          </a:p>
        </p:txBody>
      </p:sp>
    </p:spTree>
    <p:extLst>
      <p:ext uri="{BB962C8B-B14F-4D97-AF65-F5344CB8AC3E}">
        <p14:creationId xmlns:p14="http://schemas.microsoft.com/office/powerpoint/2010/main" val="379805205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EDF02F-FEE3-407D-8B2B-D0E8BAE04E3C}"/>
              </a:ext>
            </a:extLst>
          </p:cNvPr>
          <p:cNvSpPr>
            <a:spLocks noGrp="1"/>
          </p:cNvSpPr>
          <p:nvPr>
            <p:ph type="body" sz="quarter" idx="69"/>
          </p:nvPr>
        </p:nvSpPr>
        <p:spPr/>
        <p:txBody>
          <a:bodyPr/>
          <a:lstStyle/>
          <a:p>
            <a:r>
              <a:rPr lang="en-US" dirty="0"/>
              <a:t>subscription</a:t>
            </a:r>
          </a:p>
        </p:txBody>
      </p:sp>
      <p:sp>
        <p:nvSpPr>
          <p:cNvPr id="13" name="Segnaposto testo 12">
            <a:extLst>
              <a:ext uri="{FF2B5EF4-FFF2-40B4-BE49-F238E27FC236}">
                <a16:creationId xmlns:a16="http://schemas.microsoft.com/office/drawing/2014/main" id="{3D8B7DA6-41D2-4CB8-A951-FD5F85F2BE49}"/>
              </a:ext>
            </a:extLst>
          </p:cNvPr>
          <p:cNvSpPr txBox="1">
            <a:spLocks/>
          </p:cNvSpPr>
          <p:nvPr/>
        </p:nvSpPr>
        <p:spPr>
          <a:xfrm>
            <a:off x="622860" y="795628"/>
            <a:ext cx="5305329" cy="598560"/>
          </a:xfrm>
          <a:prstGeom prst="rect">
            <a:avLst/>
          </a:prstGeom>
        </p:spPr>
        <p:txBody>
          <a:bodyPr/>
          <a:lst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dirty="0">
                <a:solidFill>
                  <a:schemeClr val="tx1">
                    <a:lumMod val="50000"/>
                  </a:schemeClr>
                </a:solidFill>
                <a:latin typeface="+mn-lt"/>
              </a:rPr>
              <a:t>Use the Rainbow admin panel that lets you autonomously manage your Rainbow Room subscription(s):</a:t>
            </a:r>
          </a:p>
        </p:txBody>
      </p:sp>
      <p:sp>
        <p:nvSpPr>
          <p:cNvPr id="14" name="Rectangle 13">
            <a:extLst>
              <a:ext uri="{FF2B5EF4-FFF2-40B4-BE49-F238E27FC236}">
                <a16:creationId xmlns:a16="http://schemas.microsoft.com/office/drawing/2014/main" id="{57036708-51FD-4A06-9C76-9B6D13EAC740}"/>
              </a:ext>
            </a:extLst>
          </p:cNvPr>
          <p:cNvSpPr/>
          <p:nvPr/>
        </p:nvSpPr>
        <p:spPr>
          <a:xfrm>
            <a:off x="983133" y="1684009"/>
            <a:ext cx="3448915" cy="738664"/>
          </a:xfrm>
          <a:prstGeom prst="rect">
            <a:avLst/>
          </a:prstGeom>
        </p:spPr>
        <p:txBody>
          <a:bodyPr wrap="square">
            <a:spAutoFit/>
          </a:bodyPr>
          <a:lstStyle/>
          <a:p>
            <a:r>
              <a:rPr lang="en-AU" sz="1400" dirty="0">
                <a:solidFill>
                  <a:schemeClr val="bg1"/>
                </a:solidFill>
              </a:rPr>
              <a:t>PSTN access through peering with selected Service Providers (common trunk for all customers of a SP)</a:t>
            </a:r>
          </a:p>
        </p:txBody>
      </p:sp>
      <p:grpSp>
        <p:nvGrpSpPr>
          <p:cNvPr id="15" name="Group 14">
            <a:extLst>
              <a:ext uri="{FF2B5EF4-FFF2-40B4-BE49-F238E27FC236}">
                <a16:creationId xmlns:a16="http://schemas.microsoft.com/office/drawing/2014/main" id="{982CC8E3-007C-4F12-80D4-BF38FB439EC8}"/>
              </a:ext>
            </a:extLst>
          </p:cNvPr>
          <p:cNvGrpSpPr/>
          <p:nvPr/>
        </p:nvGrpSpPr>
        <p:grpSpPr>
          <a:xfrm>
            <a:off x="380440" y="1524429"/>
            <a:ext cx="4420130" cy="2810978"/>
            <a:chOff x="380440" y="1524429"/>
            <a:chExt cx="4420130" cy="2810978"/>
          </a:xfrm>
        </p:grpSpPr>
        <p:sp>
          <p:nvSpPr>
            <p:cNvPr id="16" name="Rectangle 15">
              <a:extLst>
                <a:ext uri="{FF2B5EF4-FFF2-40B4-BE49-F238E27FC236}">
                  <a16:creationId xmlns:a16="http://schemas.microsoft.com/office/drawing/2014/main" id="{09B67411-1EA3-40E9-8F74-836AD49CA345}"/>
                </a:ext>
              </a:extLst>
            </p:cNvPr>
            <p:cNvSpPr/>
            <p:nvPr/>
          </p:nvSpPr>
          <p:spPr>
            <a:xfrm>
              <a:off x="380440" y="1524429"/>
              <a:ext cx="4420130" cy="2810978"/>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5ED3DE61-BA5C-4787-9BAE-21ED27D2A6D4}"/>
                </a:ext>
              </a:extLst>
            </p:cNvPr>
            <p:cNvSpPr/>
            <p:nvPr/>
          </p:nvSpPr>
          <p:spPr>
            <a:xfrm>
              <a:off x="983133" y="1684009"/>
              <a:ext cx="3728821" cy="830997"/>
            </a:xfrm>
            <a:prstGeom prst="rect">
              <a:avLst/>
            </a:prstGeom>
          </p:spPr>
          <p:txBody>
            <a:bodyPr wrap="square">
              <a:spAutoFit/>
            </a:bodyPr>
            <a:lstStyle/>
            <a:p>
              <a:r>
                <a:rPr lang="en-AU" sz="1600" dirty="0">
                  <a:solidFill>
                    <a:schemeClr val="bg1"/>
                  </a:solidFill>
                </a:rPr>
                <a:t>Purchase Rainbow Room service plans via the normal Rainbow administrative portal</a:t>
              </a:r>
            </a:p>
          </p:txBody>
        </p:sp>
        <p:sp>
          <p:nvSpPr>
            <p:cNvPr id="18" name="Rectangle 17">
              <a:extLst>
                <a:ext uri="{FF2B5EF4-FFF2-40B4-BE49-F238E27FC236}">
                  <a16:creationId xmlns:a16="http://schemas.microsoft.com/office/drawing/2014/main" id="{8B838E55-9517-44F2-8CE0-B60508DB63A9}"/>
                </a:ext>
              </a:extLst>
            </p:cNvPr>
            <p:cNvSpPr/>
            <p:nvPr/>
          </p:nvSpPr>
          <p:spPr>
            <a:xfrm>
              <a:off x="976087" y="2664926"/>
              <a:ext cx="3448915" cy="584775"/>
            </a:xfrm>
            <a:prstGeom prst="rect">
              <a:avLst/>
            </a:prstGeom>
          </p:spPr>
          <p:txBody>
            <a:bodyPr wrap="square">
              <a:spAutoFit/>
            </a:bodyPr>
            <a:lstStyle/>
            <a:p>
              <a:r>
                <a:rPr lang="en-AU" sz="1600" dirty="0">
                  <a:solidFill>
                    <a:schemeClr val="bg1"/>
                  </a:solidFill>
                </a:rPr>
                <a:t>Create a Rainbow Room and get an activation code</a:t>
              </a:r>
            </a:p>
          </p:txBody>
        </p:sp>
        <p:sp>
          <p:nvSpPr>
            <p:cNvPr id="19" name="Rectangle 18">
              <a:extLst>
                <a:ext uri="{FF2B5EF4-FFF2-40B4-BE49-F238E27FC236}">
                  <a16:creationId xmlns:a16="http://schemas.microsoft.com/office/drawing/2014/main" id="{BA3FC33B-790E-4728-A30D-7783F804FCD6}"/>
                </a:ext>
              </a:extLst>
            </p:cNvPr>
            <p:cNvSpPr/>
            <p:nvPr/>
          </p:nvSpPr>
          <p:spPr>
            <a:xfrm>
              <a:off x="976087" y="3408397"/>
              <a:ext cx="3767613" cy="830997"/>
            </a:xfrm>
            <a:prstGeom prst="rect">
              <a:avLst/>
            </a:prstGeom>
          </p:spPr>
          <p:txBody>
            <a:bodyPr wrap="square">
              <a:spAutoFit/>
            </a:bodyPr>
            <a:lstStyle/>
            <a:p>
              <a:r>
                <a:rPr lang="en-AU" sz="1600" dirty="0">
                  <a:solidFill>
                    <a:schemeClr val="bg1"/>
                  </a:solidFill>
                </a:rPr>
                <a:t>Enter activation code during the first launch of the Rainbow Room application</a:t>
              </a:r>
            </a:p>
          </p:txBody>
        </p:sp>
      </p:grpSp>
      <p:pic>
        <p:nvPicPr>
          <p:cNvPr id="20" name="Graphic 19" descr="Money">
            <a:extLst>
              <a:ext uri="{FF2B5EF4-FFF2-40B4-BE49-F238E27FC236}">
                <a16:creationId xmlns:a16="http://schemas.microsoft.com/office/drawing/2014/main" id="{B5C1E0B3-A076-4BFD-8DB9-AC7BF54214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3266" y="2714912"/>
            <a:ext cx="449352" cy="449352"/>
          </a:xfrm>
          <a:prstGeom prst="rect">
            <a:avLst/>
          </a:prstGeom>
          <a:effectLst>
            <a:outerShdw blurRad="50800" dist="38100" dir="2700000" algn="tl" rotWithShape="0">
              <a:prstClr val="black">
                <a:alpha val="40000"/>
              </a:prstClr>
            </a:outerShdw>
          </a:effectLst>
        </p:spPr>
      </p:pic>
      <p:pic>
        <p:nvPicPr>
          <p:cNvPr id="21" name="Graphic 20" descr="Chat RTL">
            <a:extLst>
              <a:ext uri="{FF2B5EF4-FFF2-40B4-BE49-F238E27FC236}">
                <a16:creationId xmlns:a16="http://schemas.microsoft.com/office/drawing/2014/main" id="{A1CC8ABE-A32C-4008-A3C0-DFE531A2F6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908" y="3543993"/>
            <a:ext cx="606067" cy="606067"/>
          </a:xfrm>
          <a:prstGeom prst="rect">
            <a:avLst/>
          </a:prstGeom>
          <a:effectLst>
            <a:outerShdw blurRad="50800" dist="38100" dir="2700000" algn="tl" rotWithShape="0">
              <a:prstClr val="black">
                <a:alpha val="40000"/>
              </a:prstClr>
            </a:outerShdw>
          </a:effectLst>
        </p:spPr>
      </p:pic>
      <p:pic>
        <p:nvPicPr>
          <p:cNvPr id="22" name="Graphic 21" descr="Share with person">
            <a:extLst>
              <a:ext uri="{FF2B5EF4-FFF2-40B4-BE49-F238E27FC236}">
                <a16:creationId xmlns:a16="http://schemas.microsoft.com/office/drawing/2014/main" id="{B161CEBB-7C46-4A66-BFC1-4BC8A4F811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7065" y="1772608"/>
            <a:ext cx="606067" cy="606067"/>
          </a:xfrm>
          <a:prstGeom prst="rect">
            <a:avLst/>
          </a:prstGeom>
          <a:effectLst>
            <a:outerShdw blurRad="50800" dist="38100" dir="2700000" algn="tl" rotWithShape="0">
              <a:prstClr val="black">
                <a:alpha val="40000"/>
              </a:prstClr>
            </a:outerShdw>
          </a:effectLst>
        </p:spPr>
      </p:pic>
      <p:pic>
        <p:nvPicPr>
          <p:cNvPr id="23" name="Image 1" descr="image001">
            <a:extLst>
              <a:ext uri="{FF2B5EF4-FFF2-40B4-BE49-F238E27FC236}">
                <a16:creationId xmlns:a16="http://schemas.microsoft.com/office/drawing/2014/main" id="{2568F4E7-4505-4551-9800-12A206ADED3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244579" y="3222645"/>
            <a:ext cx="2648372" cy="11127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AD9B5C41-8116-4147-8872-6F628A25D00C}"/>
              </a:ext>
            </a:extLst>
          </p:cNvPr>
          <p:cNvGrpSpPr/>
          <p:nvPr/>
        </p:nvGrpSpPr>
        <p:grpSpPr>
          <a:xfrm>
            <a:off x="5007116" y="1301035"/>
            <a:ext cx="3354848" cy="1217586"/>
            <a:chOff x="4979254" y="1631011"/>
            <a:chExt cx="3877222" cy="1270584"/>
          </a:xfrm>
          <a:effectLst>
            <a:outerShdw blurRad="50800" dist="38100" dir="2700000" algn="tl" rotWithShape="0">
              <a:prstClr val="black">
                <a:alpha val="40000"/>
              </a:prstClr>
            </a:outerShdw>
          </a:effectLst>
        </p:grpSpPr>
        <p:pic>
          <p:nvPicPr>
            <p:cNvPr id="25" name="Image 2" descr="image002">
              <a:extLst>
                <a:ext uri="{FF2B5EF4-FFF2-40B4-BE49-F238E27FC236}">
                  <a16:creationId xmlns:a16="http://schemas.microsoft.com/office/drawing/2014/main" id="{379666EB-92FB-4A2A-8D17-164E6EC7777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036683" y="1631011"/>
              <a:ext cx="3819793" cy="127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E3B28CD8-1EE0-44A4-95F2-3FB5D9115F05}"/>
                </a:ext>
              </a:extLst>
            </p:cNvPr>
            <p:cNvSpPr/>
            <p:nvPr/>
          </p:nvSpPr>
          <p:spPr>
            <a:xfrm>
              <a:off x="4979254" y="2459413"/>
              <a:ext cx="3818964" cy="226962"/>
            </a:xfrm>
            <a:prstGeom prst="rect">
              <a:avLst/>
            </a:prstGeom>
            <a:noFill/>
            <a:ln w="28575">
              <a:solidFill>
                <a:srgbClr val="5A4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7" name="Connector: Elbow 36">
            <a:extLst>
              <a:ext uri="{FF2B5EF4-FFF2-40B4-BE49-F238E27FC236}">
                <a16:creationId xmlns:a16="http://schemas.microsoft.com/office/drawing/2014/main" id="{BA6D462F-DBD6-4A0B-BF31-767ADEB2B477}"/>
              </a:ext>
            </a:extLst>
          </p:cNvPr>
          <p:cNvCxnSpPr>
            <a:endCxn id="23" idx="1"/>
          </p:cNvCxnSpPr>
          <p:nvPr/>
        </p:nvCxnSpPr>
        <p:spPr>
          <a:xfrm rot="16200000" flipH="1">
            <a:off x="5083960" y="2618406"/>
            <a:ext cx="1260405" cy="1060833"/>
          </a:xfrm>
          <a:prstGeom prst="bentConnector2">
            <a:avLst/>
          </a:prstGeom>
          <a:ln w="9525"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18616137"/>
      </p:ext>
    </p:extLst>
  </p:cSld>
  <p:clrMapOvr>
    <a:masterClrMapping/>
  </p:clrMapOvr>
  <p:transition/>
</p:sld>
</file>

<file path=ppt/theme/theme1.xml><?xml version="1.0" encoding="utf-8"?>
<a:theme xmlns:a="http://schemas.openxmlformats.org/drawingml/2006/main" name="ALE-16:9-2019 ">
  <a:themeElements>
    <a:clrScheme name="Custom 5">
      <a:dk1>
        <a:srgbClr val="6B489D"/>
      </a:dk1>
      <a:lt1>
        <a:srgbClr val="FFFFFF"/>
      </a:lt1>
      <a:dk2>
        <a:srgbClr val="494949"/>
      </a:dk2>
      <a:lt2>
        <a:srgbClr val="FFFFFF"/>
      </a:lt2>
      <a:accent1>
        <a:srgbClr val="6B489D"/>
      </a:accent1>
      <a:accent2>
        <a:srgbClr val="00B9E1"/>
      </a:accent2>
      <a:accent3>
        <a:srgbClr val="34B233"/>
      </a:accent3>
      <a:accent4>
        <a:srgbClr val="FF4500"/>
      </a:accent4>
      <a:accent5>
        <a:srgbClr val="CF0072"/>
      </a:accent5>
      <a:accent6>
        <a:srgbClr val="00B2A9"/>
      </a:accent6>
      <a:hlink>
        <a:srgbClr val="6B489D"/>
      </a:hlink>
      <a:folHlink>
        <a:srgbClr val="A58BC9"/>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E_DEF" id="{459034E3-B273-6E44-AF3E-098475828715}" vid="{9944A4F8-E1E3-C64B-8B61-048A4BC3E2E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BEA61CCA25824CA435489DAB66FB5D" ma:contentTypeVersion="14" ma:contentTypeDescription="Create a new document." ma:contentTypeScope="" ma:versionID="08b5008e0c812c636562eec03b14dbe8">
  <xsd:schema xmlns:xsd="http://www.w3.org/2001/XMLSchema" xmlns:xs="http://www.w3.org/2001/XMLSchema" xmlns:p="http://schemas.microsoft.com/office/2006/metadata/properties" xmlns:ns2="bc53837e-68db-46f0-86bd-b426c2e17213" xmlns:ns3="41d0a704-720a-4af9-a691-8ed2ca417939" xmlns:ns4="4713eca7-a86b-448a-808f-aa64160f3323" targetNamespace="http://schemas.microsoft.com/office/2006/metadata/properties" ma:root="true" ma:fieldsID="0f775a6b1c5de452399e5ec49a033f01" ns2:_="" ns3:_="" ns4:_="">
    <xsd:import namespace="bc53837e-68db-46f0-86bd-b426c2e17213"/>
    <xsd:import namespace="41d0a704-720a-4af9-a691-8ed2ca417939"/>
    <xsd:import namespace="4713eca7-a86b-448a-808f-aa64160f3323"/>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53837e-68db-46f0-86bd-b426c2e172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d0a704-720a-4af9-a691-8ed2ca417939"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713eca7-a86b-448a-808f-aa64160f332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C19AD9-DFEA-412D-9BEE-17C8FB8C4448}">
  <ds:schemaRefs>
    <ds:schemaRef ds:uri="bc53837e-68db-46f0-86bd-b426c2e17213"/>
    <ds:schemaRef ds:uri="http://purl.org/dc/terms/"/>
    <ds:schemaRef ds:uri="http://purl.org/dc/elements/1.1/"/>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4713eca7-a86b-448a-808f-aa64160f3323"/>
    <ds:schemaRef ds:uri="41d0a704-720a-4af9-a691-8ed2ca417939"/>
    <ds:schemaRef ds:uri="http://purl.org/dc/dcmitype/"/>
  </ds:schemaRefs>
</ds:datastoreItem>
</file>

<file path=customXml/itemProps2.xml><?xml version="1.0" encoding="utf-8"?>
<ds:datastoreItem xmlns:ds="http://schemas.openxmlformats.org/officeDocument/2006/customXml" ds:itemID="{AEE1BECE-8767-4FA0-BD10-69100F87FF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53837e-68db-46f0-86bd-b426c2e17213"/>
    <ds:schemaRef ds:uri="41d0a704-720a-4af9-a691-8ed2ca417939"/>
    <ds:schemaRef ds:uri="4713eca7-a86b-448a-808f-aa64160f33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9F89A5-3360-4E42-BD92-4FA67C4BF2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ALE_DEF</Template>
  <TotalTime>460</TotalTime>
  <Words>1372</Words>
  <Application>Microsoft Office PowerPoint</Application>
  <PresentationFormat>On-screen Show (16:9)</PresentationFormat>
  <Paragraphs>194</Paragraphs>
  <Slides>17</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PMingLiU</vt:lpstr>
      <vt:lpstr>Arial</vt:lpstr>
      <vt:lpstr>Bebas Neue</vt:lpstr>
      <vt:lpstr>Calibri</vt:lpstr>
      <vt:lpstr>Gill Sans</vt:lpstr>
      <vt:lpstr>Montserrat Hairline</vt:lpstr>
      <vt:lpstr>Open Sans</vt:lpstr>
      <vt:lpstr>Open Sans Light</vt:lpstr>
      <vt:lpstr>Open Sans Semibold</vt:lpstr>
      <vt:lpstr>Trebuchet MS</vt:lpstr>
      <vt:lpstr>ALE-16:9-2019 </vt:lpstr>
      <vt:lpstr>Rainbow 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Rainbow Room</dc:title>
  <dc:subject/>
  <dc:creator>ALE</dc:creator>
  <cp:keywords/>
  <dc:description/>
  <cp:lastModifiedBy>Leclerc Ludovic</cp:lastModifiedBy>
  <cp:revision>290</cp:revision>
  <dcterms:created xsi:type="dcterms:W3CDTF">2019-05-14T10:16:52Z</dcterms:created>
  <dcterms:modified xsi:type="dcterms:W3CDTF">2020-04-23T08:21:20Z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0x01010094BEA61CCA25824CA435489DAB66FB5D</vt:lpwstr>
  </property>
</Properties>
</file>